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25" r:id="rId2"/>
    <p:sldId id="424" r:id="rId3"/>
    <p:sldId id="426" r:id="rId4"/>
    <p:sldId id="698" r:id="rId5"/>
    <p:sldId id="832" r:id="rId6"/>
    <p:sldId id="799" r:id="rId7"/>
    <p:sldId id="567" r:id="rId8"/>
    <p:sldId id="568" r:id="rId9"/>
    <p:sldId id="734" r:id="rId10"/>
    <p:sldId id="787" r:id="rId11"/>
    <p:sldId id="735" r:id="rId12"/>
    <p:sldId id="736" r:id="rId13"/>
    <p:sldId id="834" r:id="rId14"/>
    <p:sldId id="831" r:id="rId15"/>
    <p:sldId id="833" r:id="rId16"/>
    <p:sldId id="781" r:id="rId17"/>
    <p:sldId id="774" r:id="rId18"/>
    <p:sldId id="775" r:id="rId19"/>
    <p:sldId id="776" r:id="rId20"/>
    <p:sldId id="777" r:id="rId21"/>
    <p:sldId id="835" r:id="rId22"/>
    <p:sldId id="427" r:id="rId23"/>
  </p:sldIdLst>
  <p:sldSz cx="12192000" cy="685800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1C60"/>
    <a:srgbClr val="FFFFFF"/>
    <a:srgbClr val="8E1B5D"/>
    <a:srgbClr val="C19859"/>
    <a:srgbClr val="1B587C"/>
    <a:srgbClr val="9F2936"/>
    <a:srgbClr val="4E8542"/>
    <a:srgbClr val="A44379"/>
    <a:srgbClr val="F7BF84"/>
    <a:srgbClr val="F07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91" d="100"/>
          <a:sy n="91" d="100"/>
        </p:scale>
        <p:origin x="102" y="222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00378619-DF85-42F7-B04B-DE1186A46853}" type="datetimeFigureOut">
              <a:rPr lang="zh-CN" altLang="en-US"/>
              <a:t>2022/5/7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D7CB86E3-2E9C-4964-AB27-9683347C70C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62A96DBF-A2BE-4A8E-B16D-E8D68046EDD1}" type="datetimeFigureOut">
              <a:rPr lang="zh-CN" altLang="en-US"/>
              <a:t>2022/5/7</a:t>
            </a:fld>
            <a:endParaRPr lang="zh-CN" altLang="en-US"/>
          </a:p>
        </p:txBody>
      </p:sp>
      <p:sp>
        <p:nvSpPr>
          <p:cNvPr id="1024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4C90B6D1-B1C9-45FB-AD10-A9C091B0E52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企业对实习生的要求，并不是技术非常突出，而是良好的基础知识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企业对实习生的要求，并不是技术非常突出，而是良好的基础知识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企业对实习生的要求，并不是技术非常突出，而是良好的基础知识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企业对实习生的要求，并不是技术非常突出，而是良好的基础知识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企业对实习生的要求，并不是技术非常突出，而是良好的基础知识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企业对实习生的要求，并不是技术非常突出，而是良好的基础知识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企业对实习生的要求，并不是技术非常突出，而是良好的基础知识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企业对实习生的要求，并不是技术非常突出，而是良好的基础知识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9C56D4A-6F51-4A00-8979-C3015650F061}" type="datetime1">
              <a:rPr lang="zh-CN" altLang="en-US"/>
              <a:t>2022/5/7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9005888" y="6497638"/>
            <a:ext cx="1439862" cy="360362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7354E9E-281D-4090-9D92-664CE22EB651}" type="slidenum">
              <a:rPr lang="zh-CN" altLang="en-US"/>
              <a:t>‹#›</a:t>
            </a:fld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38" y="1549400"/>
            <a:ext cx="317182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955"/>
            <a:ext cx="7565390" cy="52641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3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4pPr>
              <a:lnSpc>
                <a:spcPct val="150000"/>
              </a:lnSpc>
              <a:defRPr/>
            </a:lvl4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F38D9-3030-4A67-BD48-CDB4B58BC526}" type="slidenum">
              <a:rPr lang="zh-CN" altLang="en-US"/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9"/>
          <p:cNvPicPr>
            <a:picLocks noChangeAspect="1" noChangeArrowheads="1"/>
          </p:cNvPicPr>
          <p:nvPr userDrawn="1"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3" b="11185"/>
          <a:stretch>
            <a:fillRect/>
          </a:stretch>
        </p:blipFill>
        <p:spPr bwMode="auto">
          <a:xfrm>
            <a:off x="0" y="895350"/>
            <a:ext cx="12204700" cy="540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576000" y="895350"/>
            <a:ext cx="3665538" cy="5981700"/>
          </a:xfrm>
          <a:prstGeom prst="rect">
            <a:avLst/>
          </a:prstGeom>
          <a:solidFill>
            <a:srgbClr val="A44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48"/>
          <p:cNvGrpSpPr/>
          <p:nvPr userDrawn="1"/>
        </p:nvGrpSpPr>
        <p:grpSpPr bwMode="auto">
          <a:xfrm>
            <a:off x="1390650" y="2679700"/>
            <a:ext cx="2106613" cy="1316038"/>
            <a:chOff x="1680" y="3928"/>
            <a:chExt cx="3316" cy="207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1680" y="3928"/>
              <a:ext cx="3316" cy="207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>
              <p:custDataLst>
                <p:tags r:id="rId3"/>
              </p:custDataLst>
            </p:nvPr>
          </p:nvSpPr>
          <p:spPr>
            <a:xfrm rot="10800000">
              <a:off x="4311" y="4028"/>
              <a:ext cx="610" cy="52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46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895" y="4553"/>
              <a:ext cx="2929" cy="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8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9356725" y="7461250"/>
            <a:ext cx="1081088" cy="3603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02B97-5B08-43AE-B728-D7E9E0268D10}" type="slidenum">
              <a:rPr lang="zh-CN" altLang="en-US"/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1F6BE-B1D8-46B2-A32F-E07DFE2272BD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0D948-ADC0-4152-959A-3C11636D6052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0312D-CDF7-4164-84B8-AEAB00BBD23E}" type="slidenum">
              <a:rPr lang="zh-CN" altLang="en-US"/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 descr="图片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03200"/>
            <a:ext cx="75660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endParaRPr lang="zh-CN" altLang="en-US"/>
          </a:p>
        </p:txBody>
      </p:sp>
      <p:sp>
        <p:nvSpPr>
          <p:cNvPr id="2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497638"/>
            <a:ext cx="1439863" cy="3603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10142538" y="6497638"/>
            <a:ext cx="1439862" cy="3603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DDD475E-5099-4662-881C-66B1FA3A0CC3}" type="slidenum">
              <a:rPr lang="zh-CN" altLang="en-US"/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2055" name="图片 2" descr="图片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00" y="117475"/>
            <a:ext cx="218281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F2F2F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2F2F2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404040"/>
        </a:buClr>
        <a:buFont typeface="Wingdings" panose="05000000000000000000" pitchFamily="2" charset="2"/>
        <a:buChar char="n"/>
        <a:defRPr sz="20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lvl="1" indent="-28575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404040"/>
        </a:buClr>
        <a:buFont typeface="Wingdings" panose="05000000000000000000" pitchFamily="2" charset="2"/>
        <a:buChar char="u"/>
        <a:defRPr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lvl="2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404040"/>
        </a:buClr>
        <a:buFont typeface="Wingdings" panose="05000000000000000000" pitchFamily="2" charset="2"/>
        <a:buChar char="ü"/>
        <a:defRPr sz="16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lvl="3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404040"/>
        </a:buClr>
        <a:buFont typeface="Wingdings" panose="05000000000000000000" pitchFamily="2" charset="2"/>
        <a:buChar char="l"/>
        <a:defRPr sz="1400" kern="1200">
          <a:solidFill>
            <a:srgbClr val="40404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828800" lvl="4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4712970" y="3866515"/>
            <a:ext cx="6308090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eaLnBrk="1" latinLnBrk="0" hangingPunct="1">
              <a:lnSpc>
                <a:spcPct val="150000"/>
              </a:lnSpc>
            </a:pPr>
            <a:r>
              <a:rPr kumimoji="1" lang="zh-CN" altLang="en-US" sz="3600" b="1" dirty="0">
                <a:solidFill>
                  <a:srgbClr val="CA50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把握机会   主动提升</a:t>
            </a:r>
          </a:p>
          <a:p>
            <a:pPr algn="r" eaLnBrk="1" latinLnBrk="0" hangingPunct="1">
              <a:lnSpc>
                <a:spcPct val="150000"/>
              </a:lnSpc>
            </a:pPr>
            <a:r>
              <a:rPr kumimoji="1" lang="en-US" altLang="zh-CN" sz="3600" b="1" dirty="0">
                <a:solidFill>
                  <a:srgbClr val="5B9BD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	</a:t>
            </a:r>
            <a:r>
              <a:rPr kumimoji="1" lang="en-US" altLang="zh-CN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 </a:t>
            </a:r>
            <a:r>
              <a:rPr kumimoji="1" lang="zh-CN" altLang="en-US" sz="2400" b="1" dirty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就业助理培训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自我介绍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10</a:t>
            </a:fld>
            <a:endParaRPr lang="zh-CN" altLang="en-US">
              <a:latin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694180" y="1567815"/>
            <a:ext cx="8803640" cy="4258945"/>
            <a:chOff x="1870" y="1970"/>
            <a:chExt cx="10634" cy="5173"/>
          </a:xfrm>
        </p:grpSpPr>
        <p:sp>
          <p:nvSpPr>
            <p:cNvPr id="8" name="TextBox 5"/>
            <p:cNvSpPr txBox="1"/>
            <p:nvPr/>
          </p:nvSpPr>
          <p:spPr>
            <a:xfrm>
              <a:off x="7752" y="2146"/>
              <a:ext cx="4752" cy="7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sz="140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sym typeface="+mn-ea"/>
                </a:rPr>
                <a:t>通过授课和演练，学生可自信、大方、得体、流利的进行三分钟自我介绍</a:t>
              </a:r>
              <a:endParaRPr lang="zh-CN" altLang="en-US" sz="1400" dirty="0">
                <a:solidFill>
                  <a:sysClr val="windowText" lastClr="000000">
                    <a:lumMod val="75000"/>
                    <a:lumOff val="25000"/>
                  </a:sysClr>
                </a:solidFill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7752" y="4164"/>
              <a:ext cx="4752" cy="7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sym typeface="+mn-ea"/>
                </a:rPr>
                <a:t>以私下练习为主，并最终录制成品自我介绍视频提交</a:t>
              </a:r>
              <a:endParaRPr lang="zh-CN" altLang="en-US" sz="1400" dirty="0">
                <a:solidFill>
                  <a:sysClr val="windowText" lastClr="000000">
                    <a:lumMod val="75000"/>
                    <a:lumOff val="25000"/>
                  </a:sysClr>
                </a:solidFill>
              </a:endParaRPr>
            </a:p>
          </p:txBody>
        </p:sp>
        <p:sp>
          <p:nvSpPr>
            <p:cNvPr id="11" name="TextBox 8"/>
            <p:cNvSpPr txBox="1"/>
            <p:nvPr/>
          </p:nvSpPr>
          <p:spPr>
            <a:xfrm>
              <a:off x="7752" y="5968"/>
              <a:ext cx="4752" cy="7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sz="140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</a:rPr>
                <a:t>自我介绍是企业面试中极其重要的一个环节，好的自我介绍能让面试通过率大大增加</a:t>
              </a:r>
            </a:p>
          </p:txBody>
        </p:sp>
        <p:sp>
          <p:nvSpPr>
            <p:cNvPr id="12" name="Freeform 5"/>
            <p:cNvSpPr/>
            <p:nvPr/>
          </p:nvSpPr>
          <p:spPr bwMode="auto">
            <a:xfrm>
              <a:off x="4050" y="5295"/>
              <a:ext cx="1840" cy="1848"/>
            </a:xfrm>
            <a:custGeom>
              <a:avLst/>
              <a:gdLst>
                <a:gd name="T0" fmla="*/ 3898 w 3898"/>
                <a:gd name="T1" fmla="*/ 944 h 3904"/>
                <a:gd name="T2" fmla="*/ 934 w 3898"/>
                <a:gd name="T3" fmla="*/ 3904 h 3904"/>
                <a:gd name="T4" fmla="*/ 0 w 3898"/>
                <a:gd name="T5" fmla="*/ 1642 h 3904"/>
                <a:gd name="T6" fmla="*/ 1624 w 3898"/>
                <a:gd name="T7" fmla="*/ 0 h 3904"/>
                <a:gd name="T8" fmla="*/ 3898 w 3898"/>
                <a:gd name="T9" fmla="*/ 944 h 3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8" h="3904">
                  <a:moveTo>
                    <a:pt x="3898" y="944"/>
                  </a:moveTo>
                  <a:cubicBezTo>
                    <a:pt x="3316" y="2213"/>
                    <a:pt x="2294" y="3284"/>
                    <a:pt x="934" y="3904"/>
                  </a:cubicBezTo>
                  <a:lnTo>
                    <a:pt x="0" y="1642"/>
                  </a:lnTo>
                  <a:cubicBezTo>
                    <a:pt x="734" y="1284"/>
                    <a:pt x="1292" y="696"/>
                    <a:pt x="1624" y="0"/>
                  </a:cubicBezTo>
                  <a:lnTo>
                    <a:pt x="3898" y="944"/>
                  </a:lnTo>
                  <a:close/>
                </a:path>
              </a:pathLst>
            </a:custGeom>
            <a:solidFill>
              <a:srgbClr val="74AF47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4890" y="3568"/>
              <a:ext cx="1330" cy="1983"/>
            </a:xfrm>
            <a:custGeom>
              <a:avLst/>
              <a:gdLst>
                <a:gd name="T0" fmla="*/ 2294 w 2814"/>
                <a:gd name="T1" fmla="*/ 0 h 4189"/>
                <a:gd name="T2" fmla="*/ 2290 w 2814"/>
                <a:gd name="T3" fmla="*/ 4189 h 4189"/>
                <a:gd name="T4" fmla="*/ 12 w 2814"/>
                <a:gd name="T5" fmla="*/ 3244 h 4189"/>
                <a:gd name="T6" fmla="*/ 0 w 2814"/>
                <a:gd name="T7" fmla="*/ 948 h 4189"/>
                <a:gd name="T8" fmla="*/ 2294 w 2814"/>
                <a:gd name="T9" fmla="*/ 0 h 4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4" h="4189">
                  <a:moveTo>
                    <a:pt x="2294" y="0"/>
                  </a:moveTo>
                  <a:cubicBezTo>
                    <a:pt x="2814" y="1401"/>
                    <a:pt x="2778" y="2881"/>
                    <a:pt x="2290" y="4189"/>
                  </a:cubicBezTo>
                  <a:lnTo>
                    <a:pt x="12" y="3244"/>
                  </a:lnTo>
                  <a:cubicBezTo>
                    <a:pt x="253" y="2522"/>
                    <a:pt x="265" y="1717"/>
                    <a:pt x="0" y="948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rgbClr val="F87A08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050" y="1970"/>
              <a:ext cx="1843" cy="1853"/>
            </a:xfrm>
            <a:custGeom>
              <a:avLst/>
              <a:gdLst>
                <a:gd name="T0" fmla="*/ 946 w 3906"/>
                <a:gd name="T1" fmla="*/ 0 h 3912"/>
                <a:gd name="T2" fmla="*/ 3906 w 3906"/>
                <a:gd name="T3" fmla="*/ 2964 h 3912"/>
                <a:gd name="T4" fmla="*/ 1613 w 3906"/>
                <a:gd name="T5" fmla="*/ 3912 h 3912"/>
                <a:gd name="T6" fmla="*/ 0 w 3906"/>
                <a:gd name="T7" fmla="*/ 2278 h 3912"/>
                <a:gd name="T8" fmla="*/ 946 w 3906"/>
                <a:gd name="T9" fmla="*/ 0 h 3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6" h="3912">
                  <a:moveTo>
                    <a:pt x="946" y="0"/>
                  </a:moveTo>
                  <a:cubicBezTo>
                    <a:pt x="2215" y="582"/>
                    <a:pt x="3286" y="1605"/>
                    <a:pt x="3906" y="2964"/>
                  </a:cubicBezTo>
                  <a:lnTo>
                    <a:pt x="1613" y="3912"/>
                  </a:lnTo>
                  <a:cubicBezTo>
                    <a:pt x="1257" y="3181"/>
                    <a:pt x="681" y="2620"/>
                    <a:pt x="0" y="2278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rgbClr val="2DB2A4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1870" y="3110"/>
              <a:ext cx="2885" cy="2893"/>
            </a:xfrm>
            <a:prstGeom prst="ellipse">
              <a:avLst/>
            </a:prstGeom>
            <a:solidFill>
              <a:srgbClr val="0E647C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371" y="2645"/>
              <a:ext cx="219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headEnd type="oval" w="med" len="med"/>
              <a:tailEnd type="triangle" w="med" len="med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>
            <a:xfrm>
              <a:off x="6118" y="4559"/>
              <a:ext cx="1449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headEnd type="oval" w="med" len="med"/>
              <a:tailEnd type="triangle" w="med" len="med"/>
            </a:ln>
            <a:effectLst/>
          </p:spPr>
        </p:cxnSp>
        <p:cxnSp>
          <p:nvCxnSpPr>
            <p:cNvPr id="22" name="直接连接符 21"/>
            <p:cNvCxnSpPr/>
            <p:nvPr/>
          </p:nvCxnSpPr>
          <p:spPr>
            <a:xfrm>
              <a:off x="5392" y="6467"/>
              <a:ext cx="2176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headEnd type="oval" w="med" len="med"/>
              <a:tailEnd type="triangle" w="med" len="med"/>
            </a:ln>
            <a:effectLst/>
          </p:spPr>
        </p:cxnSp>
        <p:sp>
          <p:nvSpPr>
            <p:cNvPr id="23" name="TextBox 37"/>
            <p:cNvSpPr txBox="1"/>
            <p:nvPr/>
          </p:nvSpPr>
          <p:spPr>
            <a:xfrm>
              <a:off x="2359" y="4253"/>
              <a:ext cx="1906" cy="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自我介绍</a:t>
              </a:r>
            </a:p>
          </p:txBody>
        </p:sp>
        <p:sp>
          <p:nvSpPr>
            <p:cNvPr id="24" name="TextBox 38"/>
            <p:cNvSpPr txBox="1"/>
            <p:nvPr/>
          </p:nvSpPr>
          <p:spPr>
            <a:xfrm>
              <a:off x="4471" y="2813"/>
              <a:ext cx="921" cy="2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</a:p>
          </p:txBody>
        </p:sp>
        <p:sp>
          <p:nvSpPr>
            <p:cNvPr id="26" name="TextBox 39"/>
            <p:cNvSpPr txBox="1"/>
            <p:nvPr/>
          </p:nvSpPr>
          <p:spPr>
            <a:xfrm>
              <a:off x="5094" y="4347"/>
              <a:ext cx="921" cy="2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</a:t>
              </a:r>
            </a:p>
          </p:txBody>
        </p:sp>
        <p:sp>
          <p:nvSpPr>
            <p:cNvPr id="29" name="TextBox 41"/>
            <p:cNvSpPr txBox="1"/>
            <p:nvPr/>
          </p:nvSpPr>
          <p:spPr>
            <a:xfrm>
              <a:off x="4449" y="5968"/>
              <a:ext cx="921" cy="2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意义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自我介绍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11</a:t>
            </a:fld>
            <a:endParaRPr lang="zh-CN" altLang="en-US">
              <a:latin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127008" y="1844688"/>
            <a:ext cx="1405549" cy="1633230"/>
            <a:chOff x="5414028" y="2346973"/>
            <a:chExt cx="1405549" cy="1633230"/>
          </a:xfrm>
          <a:solidFill>
            <a:srgbClr val="2EA7BD">
              <a:alpha val="85000"/>
            </a:srgbClr>
          </a:solidFill>
        </p:grpSpPr>
        <p:sp>
          <p:nvSpPr>
            <p:cNvPr id="15" name="任意多边形 14"/>
            <p:cNvSpPr/>
            <p:nvPr/>
          </p:nvSpPr>
          <p:spPr>
            <a:xfrm>
              <a:off x="5414028" y="2346973"/>
              <a:ext cx="1405549" cy="1633230"/>
            </a:xfrm>
            <a:custGeom>
              <a:avLst/>
              <a:gdLst>
                <a:gd name="connsiteX0" fmla="*/ 0 w 1600200"/>
                <a:gd name="connsiteY0" fmla="*/ 1300162 h 1893094"/>
                <a:gd name="connsiteX1" fmla="*/ 776288 w 1600200"/>
                <a:gd name="connsiteY1" fmla="*/ 0 h 1893094"/>
                <a:gd name="connsiteX2" fmla="*/ 1562100 w 1600200"/>
                <a:gd name="connsiteY2" fmla="*/ 1304925 h 1893094"/>
                <a:gd name="connsiteX3" fmla="*/ 1445419 w 1600200"/>
                <a:gd name="connsiteY3" fmla="*/ 1466850 h 1893094"/>
                <a:gd name="connsiteX4" fmla="*/ 1504950 w 1600200"/>
                <a:gd name="connsiteY4" fmla="*/ 1569244 h 1893094"/>
                <a:gd name="connsiteX5" fmla="*/ 1600200 w 1600200"/>
                <a:gd name="connsiteY5" fmla="*/ 1724025 h 1893094"/>
                <a:gd name="connsiteX6" fmla="*/ 1428750 w 1600200"/>
                <a:gd name="connsiteY6" fmla="*/ 1674019 h 1893094"/>
                <a:gd name="connsiteX7" fmla="*/ 1304925 w 1600200"/>
                <a:gd name="connsiteY7" fmla="*/ 1633537 h 1893094"/>
                <a:gd name="connsiteX8" fmla="*/ 1126331 w 1600200"/>
                <a:gd name="connsiteY8" fmla="*/ 1893094 h 1893094"/>
                <a:gd name="connsiteX9" fmla="*/ 909638 w 1600200"/>
                <a:gd name="connsiteY9" fmla="*/ 1893094 h 1893094"/>
                <a:gd name="connsiteX10" fmla="*/ 869156 w 1600200"/>
                <a:gd name="connsiteY10" fmla="*/ 1826419 h 1893094"/>
                <a:gd name="connsiteX11" fmla="*/ 769144 w 1600200"/>
                <a:gd name="connsiteY11" fmla="*/ 1607344 h 1893094"/>
                <a:gd name="connsiteX12" fmla="*/ 671513 w 1600200"/>
                <a:gd name="connsiteY12" fmla="*/ 1797844 h 1893094"/>
                <a:gd name="connsiteX13" fmla="*/ 661988 w 1600200"/>
                <a:gd name="connsiteY13" fmla="*/ 1885950 h 1893094"/>
                <a:gd name="connsiteX14" fmla="*/ 433388 w 1600200"/>
                <a:gd name="connsiteY14" fmla="*/ 1885950 h 1893094"/>
                <a:gd name="connsiteX15" fmla="*/ 261938 w 1600200"/>
                <a:gd name="connsiteY15" fmla="*/ 1664494 h 1893094"/>
                <a:gd name="connsiteX16" fmla="*/ 326231 w 1600200"/>
                <a:gd name="connsiteY16" fmla="*/ 1581150 h 1893094"/>
                <a:gd name="connsiteX17" fmla="*/ 414338 w 1600200"/>
                <a:gd name="connsiteY17" fmla="*/ 1366837 h 1893094"/>
                <a:gd name="connsiteX18" fmla="*/ 188119 w 1600200"/>
                <a:gd name="connsiteY18" fmla="*/ 1404937 h 1893094"/>
                <a:gd name="connsiteX19" fmla="*/ 116681 w 1600200"/>
                <a:gd name="connsiteY19" fmla="*/ 1447800 h 1893094"/>
                <a:gd name="connsiteX20" fmla="*/ 0 w 1600200"/>
                <a:gd name="connsiteY20" fmla="*/ 1300162 h 1893094"/>
                <a:gd name="connsiteX0-1" fmla="*/ 0 w 1600200"/>
                <a:gd name="connsiteY0-2" fmla="*/ 1300162 h 1893094"/>
                <a:gd name="connsiteX1-3" fmla="*/ 776288 w 1600200"/>
                <a:gd name="connsiteY1-4" fmla="*/ 0 h 1893094"/>
                <a:gd name="connsiteX2-5" fmla="*/ 1562100 w 1600200"/>
                <a:gd name="connsiteY2-6" fmla="*/ 1304925 h 1893094"/>
                <a:gd name="connsiteX3-7" fmla="*/ 1445419 w 1600200"/>
                <a:gd name="connsiteY3-8" fmla="*/ 1466850 h 1893094"/>
                <a:gd name="connsiteX4-9" fmla="*/ 1504950 w 1600200"/>
                <a:gd name="connsiteY4-10" fmla="*/ 1569244 h 1893094"/>
                <a:gd name="connsiteX5-11" fmla="*/ 1600200 w 1600200"/>
                <a:gd name="connsiteY5-12" fmla="*/ 1724025 h 1893094"/>
                <a:gd name="connsiteX6-13" fmla="*/ 1428750 w 1600200"/>
                <a:gd name="connsiteY6-14" fmla="*/ 1674019 h 1893094"/>
                <a:gd name="connsiteX7-15" fmla="*/ 1304925 w 1600200"/>
                <a:gd name="connsiteY7-16" fmla="*/ 1633537 h 1893094"/>
                <a:gd name="connsiteX8-17" fmla="*/ 1126331 w 1600200"/>
                <a:gd name="connsiteY8-18" fmla="*/ 1893094 h 1893094"/>
                <a:gd name="connsiteX9-19" fmla="*/ 909638 w 1600200"/>
                <a:gd name="connsiteY9-20" fmla="*/ 1893094 h 1893094"/>
                <a:gd name="connsiteX10-21" fmla="*/ 869156 w 1600200"/>
                <a:gd name="connsiteY10-22" fmla="*/ 1826419 h 1893094"/>
                <a:gd name="connsiteX11-23" fmla="*/ 769144 w 1600200"/>
                <a:gd name="connsiteY11-24" fmla="*/ 1607344 h 1893094"/>
                <a:gd name="connsiteX12-25" fmla="*/ 671513 w 1600200"/>
                <a:gd name="connsiteY12-26" fmla="*/ 1797844 h 1893094"/>
                <a:gd name="connsiteX13-27" fmla="*/ 661988 w 1600200"/>
                <a:gd name="connsiteY13-28" fmla="*/ 1885950 h 1893094"/>
                <a:gd name="connsiteX14-29" fmla="*/ 433388 w 1600200"/>
                <a:gd name="connsiteY14-30" fmla="*/ 1885950 h 1893094"/>
                <a:gd name="connsiteX15-31" fmla="*/ 261938 w 1600200"/>
                <a:gd name="connsiteY15-32" fmla="*/ 1664494 h 1893094"/>
                <a:gd name="connsiteX16-33" fmla="*/ 326231 w 1600200"/>
                <a:gd name="connsiteY16-34" fmla="*/ 1581150 h 1893094"/>
                <a:gd name="connsiteX17-35" fmla="*/ 414338 w 1600200"/>
                <a:gd name="connsiteY17-36" fmla="*/ 1366837 h 1893094"/>
                <a:gd name="connsiteX18-37" fmla="*/ 188119 w 1600200"/>
                <a:gd name="connsiteY18-38" fmla="*/ 1404937 h 1893094"/>
                <a:gd name="connsiteX19-39" fmla="*/ 116681 w 1600200"/>
                <a:gd name="connsiteY19-40" fmla="*/ 1447800 h 1893094"/>
                <a:gd name="connsiteX20-41" fmla="*/ 0 w 1600200"/>
                <a:gd name="connsiteY20-42" fmla="*/ 1300162 h 1893094"/>
                <a:gd name="connsiteX0-43" fmla="*/ 0 w 1600200"/>
                <a:gd name="connsiteY0-44" fmla="*/ 1300162 h 1893094"/>
                <a:gd name="connsiteX1-45" fmla="*/ 776288 w 1600200"/>
                <a:gd name="connsiteY1-46" fmla="*/ 0 h 1893094"/>
                <a:gd name="connsiteX2-47" fmla="*/ 1562100 w 1600200"/>
                <a:gd name="connsiteY2-48" fmla="*/ 1304925 h 1893094"/>
                <a:gd name="connsiteX3-49" fmla="*/ 1445419 w 1600200"/>
                <a:gd name="connsiteY3-50" fmla="*/ 1466850 h 1893094"/>
                <a:gd name="connsiteX4-51" fmla="*/ 1504950 w 1600200"/>
                <a:gd name="connsiteY4-52" fmla="*/ 1569244 h 1893094"/>
                <a:gd name="connsiteX5-53" fmla="*/ 1600200 w 1600200"/>
                <a:gd name="connsiteY5-54" fmla="*/ 1724025 h 1893094"/>
                <a:gd name="connsiteX6-55" fmla="*/ 1428750 w 1600200"/>
                <a:gd name="connsiteY6-56" fmla="*/ 1674019 h 1893094"/>
                <a:gd name="connsiteX7-57" fmla="*/ 1304925 w 1600200"/>
                <a:gd name="connsiteY7-58" fmla="*/ 1633537 h 1893094"/>
                <a:gd name="connsiteX8-59" fmla="*/ 1126331 w 1600200"/>
                <a:gd name="connsiteY8-60" fmla="*/ 1893094 h 1893094"/>
                <a:gd name="connsiteX9-61" fmla="*/ 909638 w 1600200"/>
                <a:gd name="connsiteY9-62" fmla="*/ 1893094 h 1893094"/>
                <a:gd name="connsiteX10-63" fmla="*/ 869156 w 1600200"/>
                <a:gd name="connsiteY10-64" fmla="*/ 1826419 h 1893094"/>
                <a:gd name="connsiteX11-65" fmla="*/ 769144 w 1600200"/>
                <a:gd name="connsiteY11-66" fmla="*/ 1607344 h 1893094"/>
                <a:gd name="connsiteX12-67" fmla="*/ 671513 w 1600200"/>
                <a:gd name="connsiteY12-68" fmla="*/ 1797844 h 1893094"/>
                <a:gd name="connsiteX13-69" fmla="*/ 661988 w 1600200"/>
                <a:gd name="connsiteY13-70" fmla="*/ 1885950 h 1893094"/>
                <a:gd name="connsiteX14-71" fmla="*/ 433388 w 1600200"/>
                <a:gd name="connsiteY14-72" fmla="*/ 1885950 h 1893094"/>
                <a:gd name="connsiteX15-73" fmla="*/ 261938 w 1600200"/>
                <a:gd name="connsiteY15-74" fmla="*/ 1664494 h 1893094"/>
                <a:gd name="connsiteX16-75" fmla="*/ 326231 w 1600200"/>
                <a:gd name="connsiteY16-76" fmla="*/ 1581150 h 1893094"/>
                <a:gd name="connsiteX17-77" fmla="*/ 414338 w 1600200"/>
                <a:gd name="connsiteY17-78" fmla="*/ 1366837 h 1893094"/>
                <a:gd name="connsiteX18-79" fmla="*/ 188119 w 1600200"/>
                <a:gd name="connsiteY18-80" fmla="*/ 1404937 h 1893094"/>
                <a:gd name="connsiteX19-81" fmla="*/ 116681 w 1600200"/>
                <a:gd name="connsiteY19-82" fmla="*/ 1447800 h 1893094"/>
                <a:gd name="connsiteX20-83" fmla="*/ 0 w 1600200"/>
                <a:gd name="connsiteY20-84" fmla="*/ 1300162 h 1893094"/>
                <a:gd name="connsiteX0-85" fmla="*/ 0 w 1600200"/>
                <a:gd name="connsiteY0-86" fmla="*/ 1300162 h 1893094"/>
                <a:gd name="connsiteX1-87" fmla="*/ 776288 w 1600200"/>
                <a:gd name="connsiteY1-88" fmla="*/ 0 h 1893094"/>
                <a:gd name="connsiteX2-89" fmla="*/ 1562100 w 1600200"/>
                <a:gd name="connsiteY2-90" fmla="*/ 1304925 h 1893094"/>
                <a:gd name="connsiteX3-91" fmla="*/ 1445419 w 1600200"/>
                <a:gd name="connsiteY3-92" fmla="*/ 1466850 h 1893094"/>
                <a:gd name="connsiteX4-93" fmla="*/ 1512094 w 1600200"/>
                <a:gd name="connsiteY4-94" fmla="*/ 1569244 h 1893094"/>
                <a:gd name="connsiteX5-95" fmla="*/ 1600200 w 1600200"/>
                <a:gd name="connsiteY5-96" fmla="*/ 1724025 h 1893094"/>
                <a:gd name="connsiteX6-97" fmla="*/ 1428750 w 1600200"/>
                <a:gd name="connsiteY6-98" fmla="*/ 1674019 h 1893094"/>
                <a:gd name="connsiteX7-99" fmla="*/ 1304925 w 1600200"/>
                <a:gd name="connsiteY7-100" fmla="*/ 1633537 h 1893094"/>
                <a:gd name="connsiteX8-101" fmla="*/ 1126331 w 1600200"/>
                <a:gd name="connsiteY8-102" fmla="*/ 1893094 h 1893094"/>
                <a:gd name="connsiteX9-103" fmla="*/ 909638 w 1600200"/>
                <a:gd name="connsiteY9-104" fmla="*/ 1893094 h 1893094"/>
                <a:gd name="connsiteX10-105" fmla="*/ 869156 w 1600200"/>
                <a:gd name="connsiteY10-106" fmla="*/ 1826419 h 1893094"/>
                <a:gd name="connsiteX11-107" fmla="*/ 769144 w 1600200"/>
                <a:gd name="connsiteY11-108" fmla="*/ 1607344 h 1893094"/>
                <a:gd name="connsiteX12-109" fmla="*/ 671513 w 1600200"/>
                <a:gd name="connsiteY12-110" fmla="*/ 1797844 h 1893094"/>
                <a:gd name="connsiteX13-111" fmla="*/ 661988 w 1600200"/>
                <a:gd name="connsiteY13-112" fmla="*/ 1885950 h 1893094"/>
                <a:gd name="connsiteX14-113" fmla="*/ 433388 w 1600200"/>
                <a:gd name="connsiteY14-114" fmla="*/ 1885950 h 1893094"/>
                <a:gd name="connsiteX15-115" fmla="*/ 261938 w 1600200"/>
                <a:gd name="connsiteY15-116" fmla="*/ 1664494 h 1893094"/>
                <a:gd name="connsiteX16-117" fmla="*/ 326231 w 1600200"/>
                <a:gd name="connsiteY16-118" fmla="*/ 1581150 h 1893094"/>
                <a:gd name="connsiteX17-119" fmla="*/ 414338 w 1600200"/>
                <a:gd name="connsiteY17-120" fmla="*/ 1366837 h 1893094"/>
                <a:gd name="connsiteX18-121" fmla="*/ 188119 w 1600200"/>
                <a:gd name="connsiteY18-122" fmla="*/ 1404937 h 1893094"/>
                <a:gd name="connsiteX19-123" fmla="*/ 116681 w 1600200"/>
                <a:gd name="connsiteY19-124" fmla="*/ 1447800 h 1893094"/>
                <a:gd name="connsiteX20-125" fmla="*/ 0 w 1600200"/>
                <a:gd name="connsiteY20-126" fmla="*/ 1300162 h 1893094"/>
                <a:gd name="connsiteX0-127" fmla="*/ 0 w 1600200"/>
                <a:gd name="connsiteY0-128" fmla="*/ 1300162 h 1893094"/>
                <a:gd name="connsiteX1-129" fmla="*/ 776288 w 1600200"/>
                <a:gd name="connsiteY1-130" fmla="*/ 0 h 1893094"/>
                <a:gd name="connsiteX2-131" fmla="*/ 1562100 w 1600200"/>
                <a:gd name="connsiteY2-132" fmla="*/ 1304925 h 1893094"/>
                <a:gd name="connsiteX3-133" fmla="*/ 1445419 w 1600200"/>
                <a:gd name="connsiteY3-134" fmla="*/ 1466850 h 1893094"/>
                <a:gd name="connsiteX4-135" fmla="*/ 1512094 w 1600200"/>
                <a:gd name="connsiteY4-136" fmla="*/ 1569244 h 1893094"/>
                <a:gd name="connsiteX5-137" fmla="*/ 1600200 w 1600200"/>
                <a:gd name="connsiteY5-138" fmla="*/ 1724025 h 1893094"/>
                <a:gd name="connsiteX6-139" fmla="*/ 1428750 w 1600200"/>
                <a:gd name="connsiteY6-140" fmla="*/ 1674019 h 1893094"/>
                <a:gd name="connsiteX7-141" fmla="*/ 1304925 w 1600200"/>
                <a:gd name="connsiteY7-142" fmla="*/ 1633537 h 1893094"/>
                <a:gd name="connsiteX8-143" fmla="*/ 1126331 w 1600200"/>
                <a:gd name="connsiteY8-144" fmla="*/ 1893094 h 1893094"/>
                <a:gd name="connsiteX9-145" fmla="*/ 909638 w 1600200"/>
                <a:gd name="connsiteY9-146" fmla="*/ 1893094 h 1893094"/>
                <a:gd name="connsiteX10-147" fmla="*/ 869156 w 1600200"/>
                <a:gd name="connsiteY10-148" fmla="*/ 1826419 h 1893094"/>
                <a:gd name="connsiteX11-149" fmla="*/ 769144 w 1600200"/>
                <a:gd name="connsiteY11-150" fmla="*/ 1607344 h 1893094"/>
                <a:gd name="connsiteX12-151" fmla="*/ 671513 w 1600200"/>
                <a:gd name="connsiteY12-152" fmla="*/ 1797844 h 1893094"/>
                <a:gd name="connsiteX13-153" fmla="*/ 661988 w 1600200"/>
                <a:gd name="connsiteY13-154" fmla="*/ 1885950 h 1893094"/>
                <a:gd name="connsiteX14-155" fmla="*/ 433388 w 1600200"/>
                <a:gd name="connsiteY14-156" fmla="*/ 1885950 h 1893094"/>
                <a:gd name="connsiteX15-157" fmla="*/ 261938 w 1600200"/>
                <a:gd name="connsiteY15-158" fmla="*/ 1664494 h 1893094"/>
                <a:gd name="connsiteX16-159" fmla="*/ 326231 w 1600200"/>
                <a:gd name="connsiteY16-160" fmla="*/ 1581150 h 1893094"/>
                <a:gd name="connsiteX17-161" fmla="*/ 414338 w 1600200"/>
                <a:gd name="connsiteY17-162" fmla="*/ 1366837 h 1893094"/>
                <a:gd name="connsiteX18-163" fmla="*/ 188119 w 1600200"/>
                <a:gd name="connsiteY18-164" fmla="*/ 1404937 h 1893094"/>
                <a:gd name="connsiteX19-165" fmla="*/ 116681 w 1600200"/>
                <a:gd name="connsiteY19-166" fmla="*/ 1447800 h 1893094"/>
                <a:gd name="connsiteX20-167" fmla="*/ 0 w 1600200"/>
                <a:gd name="connsiteY20-168" fmla="*/ 1300162 h 1893094"/>
                <a:gd name="connsiteX0-169" fmla="*/ 0 w 1600200"/>
                <a:gd name="connsiteY0-170" fmla="*/ 1300162 h 1893094"/>
                <a:gd name="connsiteX1-171" fmla="*/ 776288 w 1600200"/>
                <a:gd name="connsiteY1-172" fmla="*/ 0 h 1893094"/>
                <a:gd name="connsiteX2-173" fmla="*/ 1562100 w 1600200"/>
                <a:gd name="connsiteY2-174" fmla="*/ 1304925 h 1893094"/>
                <a:gd name="connsiteX3-175" fmla="*/ 1445419 w 1600200"/>
                <a:gd name="connsiteY3-176" fmla="*/ 1466850 h 1893094"/>
                <a:gd name="connsiteX4-177" fmla="*/ 1512094 w 1600200"/>
                <a:gd name="connsiteY4-178" fmla="*/ 1569244 h 1893094"/>
                <a:gd name="connsiteX5-179" fmla="*/ 1600200 w 1600200"/>
                <a:gd name="connsiteY5-180" fmla="*/ 1724025 h 1893094"/>
                <a:gd name="connsiteX6-181" fmla="*/ 1428750 w 1600200"/>
                <a:gd name="connsiteY6-182" fmla="*/ 1674019 h 1893094"/>
                <a:gd name="connsiteX7-183" fmla="*/ 1304925 w 1600200"/>
                <a:gd name="connsiteY7-184" fmla="*/ 1633537 h 1893094"/>
                <a:gd name="connsiteX8-185" fmla="*/ 1126331 w 1600200"/>
                <a:gd name="connsiteY8-186" fmla="*/ 1893094 h 1893094"/>
                <a:gd name="connsiteX9-187" fmla="*/ 909638 w 1600200"/>
                <a:gd name="connsiteY9-188" fmla="*/ 1893094 h 1893094"/>
                <a:gd name="connsiteX10-189" fmla="*/ 869156 w 1600200"/>
                <a:gd name="connsiteY10-190" fmla="*/ 1826419 h 1893094"/>
                <a:gd name="connsiteX11-191" fmla="*/ 769144 w 1600200"/>
                <a:gd name="connsiteY11-192" fmla="*/ 1607344 h 1893094"/>
                <a:gd name="connsiteX12-193" fmla="*/ 671513 w 1600200"/>
                <a:gd name="connsiteY12-194" fmla="*/ 1797844 h 1893094"/>
                <a:gd name="connsiteX13-195" fmla="*/ 661988 w 1600200"/>
                <a:gd name="connsiteY13-196" fmla="*/ 1885950 h 1893094"/>
                <a:gd name="connsiteX14-197" fmla="*/ 433388 w 1600200"/>
                <a:gd name="connsiteY14-198" fmla="*/ 1885950 h 1893094"/>
                <a:gd name="connsiteX15-199" fmla="*/ 261938 w 1600200"/>
                <a:gd name="connsiteY15-200" fmla="*/ 1664494 h 1893094"/>
                <a:gd name="connsiteX16-201" fmla="*/ 326231 w 1600200"/>
                <a:gd name="connsiteY16-202" fmla="*/ 1581150 h 1893094"/>
                <a:gd name="connsiteX17-203" fmla="*/ 414338 w 1600200"/>
                <a:gd name="connsiteY17-204" fmla="*/ 1366837 h 1893094"/>
                <a:gd name="connsiteX18-205" fmla="*/ 188119 w 1600200"/>
                <a:gd name="connsiteY18-206" fmla="*/ 1404937 h 1893094"/>
                <a:gd name="connsiteX19-207" fmla="*/ 116681 w 1600200"/>
                <a:gd name="connsiteY19-208" fmla="*/ 1447800 h 1893094"/>
                <a:gd name="connsiteX20-209" fmla="*/ 0 w 1600200"/>
                <a:gd name="connsiteY20-210" fmla="*/ 1300162 h 1893094"/>
                <a:gd name="connsiteX0-211" fmla="*/ 0 w 1600200"/>
                <a:gd name="connsiteY0-212" fmla="*/ 1300162 h 1893094"/>
                <a:gd name="connsiteX1-213" fmla="*/ 776288 w 1600200"/>
                <a:gd name="connsiteY1-214" fmla="*/ 0 h 1893094"/>
                <a:gd name="connsiteX2-215" fmla="*/ 1562100 w 1600200"/>
                <a:gd name="connsiteY2-216" fmla="*/ 1304925 h 1893094"/>
                <a:gd name="connsiteX3-217" fmla="*/ 1445419 w 1600200"/>
                <a:gd name="connsiteY3-218" fmla="*/ 1466850 h 1893094"/>
                <a:gd name="connsiteX4-219" fmla="*/ 1516856 w 1600200"/>
                <a:gd name="connsiteY4-220" fmla="*/ 1557338 h 1893094"/>
                <a:gd name="connsiteX5-221" fmla="*/ 1600200 w 1600200"/>
                <a:gd name="connsiteY5-222" fmla="*/ 1724025 h 1893094"/>
                <a:gd name="connsiteX6-223" fmla="*/ 1428750 w 1600200"/>
                <a:gd name="connsiteY6-224" fmla="*/ 1674019 h 1893094"/>
                <a:gd name="connsiteX7-225" fmla="*/ 1304925 w 1600200"/>
                <a:gd name="connsiteY7-226" fmla="*/ 1633537 h 1893094"/>
                <a:gd name="connsiteX8-227" fmla="*/ 1126331 w 1600200"/>
                <a:gd name="connsiteY8-228" fmla="*/ 1893094 h 1893094"/>
                <a:gd name="connsiteX9-229" fmla="*/ 909638 w 1600200"/>
                <a:gd name="connsiteY9-230" fmla="*/ 1893094 h 1893094"/>
                <a:gd name="connsiteX10-231" fmla="*/ 869156 w 1600200"/>
                <a:gd name="connsiteY10-232" fmla="*/ 1826419 h 1893094"/>
                <a:gd name="connsiteX11-233" fmla="*/ 769144 w 1600200"/>
                <a:gd name="connsiteY11-234" fmla="*/ 1607344 h 1893094"/>
                <a:gd name="connsiteX12-235" fmla="*/ 671513 w 1600200"/>
                <a:gd name="connsiteY12-236" fmla="*/ 1797844 h 1893094"/>
                <a:gd name="connsiteX13-237" fmla="*/ 661988 w 1600200"/>
                <a:gd name="connsiteY13-238" fmla="*/ 1885950 h 1893094"/>
                <a:gd name="connsiteX14-239" fmla="*/ 433388 w 1600200"/>
                <a:gd name="connsiteY14-240" fmla="*/ 1885950 h 1893094"/>
                <a:gd name="connsiteX15-241" fmla="*/ 261938 w 1600200"/>
                <a:gd name="connsiteY15-242" fmla="*/ 1664494 h 1893094"/>
                <a:gd name="connsiteX16-243" fmla="*/ 326231 w 1600200"/>
                <a:gd name="connsiteY16-244" fmla="*/ 1581150 h 1893094"/>
                <a:gd name="connsiteX17-245" fmla="*/ 414338 w 1600200"/>
                <a:gd name="connsiteY17-246" fmla="*/ 1366837 h 1893094"/>
                <a:gd name="connsiteX18-247" fmla="*/ 188119 w 1600200"/>
                <a:gd name="connsiteY18-248" fmla="*/ 1404937 h 1893094"/>
                <a:gd name="connsiteX19-249" fmla="*/ 116681 w 1600200"/>
                <a:gd name="connsiteY19-250" fmla="*/ 1447800 h 1893094"/>
                <a:gd name="connsiteX20-251" fmla="*/ 0 w 1600200"/>
                <a:gd name="connsiteY20-252" fmla="*/ 1300162 h 1893094"/>
                <a:gd name="connsiteX0-253" fmla="*/ 0 w 1600200"/>
                <a:gd name="connsiteY0-254" fmla="*/ 1300162 h 1893094"/>
                <a:gd name="connsiteX1-255" fmla="*/ 776288 w 1600200"/>
                <a:gd name="connsiteY1-256" fmla="*/ 0 h 1893094"/>
                <a:gd name="connsiteX2-257" fmla="*/ 1562100 w 1600200"/>
                <a:gd name="connsiteY2-258" fmla="*/ 1304925 h 1893094"/>
                <a:gd name="connsiteX3-259" fmla="*/ 1445419 w 1600200"/>
                <a:gd name="connsiteY3-260" fmla="*/ 1466850 h 1893094"/>
                <a:gd name="connsiteX4-261" fmla="*/ 1516856 w 1600200"/>
                <a:gd name="connsiteY4-262" fmla="*/ 1557338 h 1893094"/>
                <a:gd name="connsiteX5-263" fmla="*/ 1600200 w 1600200"/>
                <a:gd name="connsiteY5-264" fmla="*/ 1724025 h 1893094"/>
                <a:gd name="connsiteX6-265" fmla="*/ 1428750 w 1600200"/>
                <a:gd name="connsiteY6-266" fmla="*/ 1674019 h 1893094"/>
                <a:gd name="connsiteX7-267" fmla="*/ 1304925 w 1600200"/>
                <a:gd name="connsiteY7-268" fmla="*/ 1633537 h 1893094"/>
                <a:gd name="connsiteX8-269" fmla="*/ 1126331 w 1600200"/>
                <a:gd name="connsiteY8-270" fmla="*/ 1893094 h 1893094"/>
                <a:gd name="connsiteX9-271" fmla="*/ 909638 w 1600200"/>
                <a:gd name="connsiteY9-272" fmla="*/ 1893094 h 1893094"/>
                <a:gd name="connsiteX10-273" fmla="*/ 869156 w 1600200"/>
                <a:gd name="connsiteY10-274" fmla="*/ 1826419 h 1893094"/>
                <a:gd name="connsiteX11-275" fmla="*/ 769144 w 1600200"/>
                <a:gd name="connsiteY11-276" fmla="*/ 1607344 h 1893094"/>
                <a:gd name="connsiteX12-277" fmla="*/ 671513 w 1600200"/>
                <a:gd name="connsiteY12-278" fmla="*/ 1797844 h 1893094"/>
                <a:gd name="connsiteX13-279" fmla="*/ 661988 w 1600200"/>
                <a:gd name="connsiteY13-280" fmla="*/ 1885950 h 1893094"/>
                <a:gd name="connsiteX14-281" fmla="*/ 433388 w 1600200"/>
                <a:gd name="connsiteY14-282" fmla="*/ 1885950 h 1893094"/>
                <a:gd name="connsiteX15-283" fmla="*/ 261938 w 1600200"/>
                <a:gd name="connsiteY15-284" fmla="*/ 1664494 h 1893094"/>
                <a:gd name="connsiteX16-285" fmla="*/ 326231 w 1600200"/>
                <a:gd name="connsiteY16-286" fmla="*/ 1581150 h 1893094"/>
                <a:gd name="connsiteX17-287" fmla="*/ 414338 w 1600200"/>
                <a:gd name="connsiteY17-288" fmla="*/ 1366837 h 1893094"/>
                <a:gd name="connsiteX18-289" fmla="*/ 188119 w 1600200"/>
                <a:gd name="connsiteY18-290" fmla="*/ 1404937 h 1893094"/>
                <a:gd name="connsiteX19-291" fmla="*/ 116681 w 1600200"/>
                <a:gd name="connsiteY19-292" fmla="*/ 1447800 h 1893094"/>
                <a:gd name="connsiteX20-293" fmla="*/ 0 w 1600200"/>
                <a:gd name="connsiteY20-294" fmla="*/ 1300162 h 1893094"/>
                <a:gd name="connsiteX0-295" fmla="*/ 0 w 1618472"/>
                <a:gd name="connsiteY0-296" fmla="*/ 1300162 h 1893094"/>
                <a:gd name="connsiteX1-297" fmla="*/ 776288 w 1618472"/>
                <a:gd name="connsiteY1-298" fmla="*/ 0 h 1893094"/>
                <a:gd name="connsiteX2-299" fmla="*/ 1562100 w 1618472"/>
                <a:gd name="connsiteY2-300" fmla="*/ 1304925 h 1893094"/>
                <a:gd name="connsiteX3-301" fmla="*/ 1445419 w 1618472"/>
                <a:gd name="connsiteY3-302" fmla="*/ 1466850 h 1893094"/>
                <a:gd name="connsiteX4-303" fmla="*/ 1516856 w 1618472"/>
                <a:gd name="connsiteY4-304" fmla="*/ 1557338 h 1893094"/>
                <a:gd name="connsiteX5-305" fmla="*/ 1600200 w 1618472"/>
                <a:gd name="connsiteY5-306" fmla="*/ 1724025 h 1893094"/>
                <a:gd name="connsiteX6-307" fmla="*/ 1428750 w 1618472"/>
                <a:gd name="connsiteY6-308" fmla="*/ 1674019 h 1893094"/>
                <a:gd name="connsiteX7-309" fmla="*/ 1304925 w 1618472"/>
                <a:gd name="connsiteY7-310" fmla="*/ 1633537 h 1893094"/>
                <a:gd name="connsiteX8-311" fmla="*/ 1126331 w 1618472"/>
                <a:gd name="connsiteY8-312" fmla="*/ 1893094 h 1893094"/>
                <a:gd name="connsiteX9-313" fmla="*/ 909638 w 1618472"/>
                <a:gd name="connsiteY9-314" fmla="*/ 1893094 h 1893094"/>
                <a:gd name="connsiteX10-315" fmla="*/ 869156 w 1618472"/>
                <a:gd name="connsiteY10-316" fmla="*/ 1826419 h 1893094"/>
                <a:gd name="connsiteX11-317" fmla="*/ 769144 w 1618472"/>
                <a:gd name="connsiteY11-318" fmla="*/ 1607344 h 1893094"/>
                <a:gd name="connsiteX12-319" fmla="*/ 671513 w 1618472"/>
                <a:gd name="connsiteY12-320" fmla="*/ 1797844 h 1893094"/>
                <a:gd name="connsiteX13-321" fmla="*/ 661988 w 1618472"/>
                <a:gd name="connsiteY13-322" fmla="*/ 1885950 h 1893094"/>
                <a:gd name="connsiteX14-323" fmla="*/ 433388 w 1618472"/>
                <a:gd name="connsiteY14-324" fmla="*/ 1885950 h 1893094"/>
                <a:gd name="connsiteX15-325" fmla="*/ 261938 w 1618472"/>
                <a:gd name="connsiteY15-326" fmla="*/ 1664494 h 1893094"/>
                <a:gd name="connsiteX16-327" fmla="*/ 326231 w 1618472"/>
                <a:gd name="connsiteY16-328" fmla="*/ 1581150 h 1893094"/>
                <a:gd name="connsiteX17-329" fmla="*/ 414338 w 1618472"/>
                <a:gd name="connsiteY17-330" fmla="*/ 1366837 h 1893094"/>
                <a:gd name="connsiteX18-331" fmla="*/ 188119 w 1618472"/>
                <a:gd name="connsiteY18-332" fmla="*/ 1404937 h 1893094"/>
                <a:gd name="connsiteX19-333" fmla="*/ 116681 w 1618472"/>
                <a:gd name="connsiteY19-334" fmla="*/ 1447800 h 1893094"/>
                <a:gd name="connsiteX20-335" fmla="*/ 0 w 1618472"/>
                <a:gd name="connsiteY20-336" fmla="*/ 1300162 h 1893094"/>
                <a:gd name="connsiteX0-337" fmla="*/ 0 w 1618472"/>
                <a:gd name="connsiteY0-338" fmla="*/ 1300162 h 1893094"/>
                <a:gd name="connsiteX1-339" fmla="*/ 776288 w 1618472"/>
                <a:gd name="connsiteY1-340" fmla="*/ 0 h 1893094"/>
                <a:gd name="connsiteX2-341" fmla="*/ 1562100 w 1618472"/>
                <a:gd name="connsiteY2-342" fmla="*/ 1304925 h 1893094"/>
                <a:gd name="connsiteX3-343" fmla="*/ 1445419 w 1618472"/>
                <a:gd name="connsiteY3-344" fmla="*/ 1466850 h 1893094"/>
                <a:gd name="connsiteX4-345" fmla="*/ 1516856 w 1618472"/>
                <a:gd name="connsiteY4-346" fmla="*/ 1557338 h 1893094"/>
                <a:gd name="connsiteX5-347" fmla="*/ 1600200 w 1618472"/>
                <a:gd name="connsiteY5-348" fmla="*/ 1724025 h 1893094"/>
                <a:gd name="connsiteX6-349" fmla="*/ 1428750 w 1618472"/>
                <a:gd name="connsiteY6-350" fmla="*/ 1674019 h 1893094"/>
                <a:gd name="connsiteX7-351" fmla="*/ 1304925 w 1618472"/>
                <a:gd name="connsiteY7-352" fmla="*/ 1633537 h 1893094"/>
                <a:gd name="connsiteX8-353" fmla="*/ 1126331 w 1618472"/>
                <a:gd name="connsiteY8-354" fmla="*/ 1893094 h 1893094"/>
                <a:gd name="connsiteX9-355" fmla="*/ 909638 w 1618472"/>
                <a:gd name="connsiteY9-356" fmla="*/ 1893094 h 1893094"/>
                <a:gd name="connsiteX10-357" fmla="*/ 869156 w 1618472"/>
                <a:gd name="connsiteY10-358" fmla="*/ 1826419 h 1893094"/>
                <a:gd name="connsiteX11-359" fmla="*/ 769144 w 1618472"/>
                <a:gd name="connsiteY11-360" fmla="*/ 1607344 h 1893094"/>
                <a:gd name="connsiteX12-361" fmla="*/ 671513 w 1618472"/>
                <a:gd name="connsiteY12-362" fmla="*/ 1797844 h 1893094"/>
                <a:gd name="connsiteX13-363" fmla="*/ 661988 w 1618472"/>
                <a:gd name="connsiteY13-364" fmla="*/ 1885950 h 1893094"/>
                <a:gd name="connsiteX14-365" fmla="*/ 433388 w 1618472"/>
                <a:gd name="connsiteY14-366" fmla="*/ 1885950 h 1893094"/>
                <a:gd name="connsiteX15-367" fmla="*/ 261938 w 1618472"/>
                <a:gd name="connsiteY15-368" fmla="*/ 1664494 h 1893094"/>
                <a:gd name="connsiteX16-369" fmla="*/ 326231 w 1618472"/>
                <a:gd name="connsiteY16-370" fmla="*/ 1581150 h 1893094"/>
                <a:gd name="connsiteX17-371" fmla="*/ 414338 w 1618472"/>
                <a:gd name="connsiteY17-372" fmla="*/ 1366837 h 1893094"/>
                <a:gd name="connsiteX18-373" fmla="*/ 188119 w 1618472"/>
                <a:gd name="connsiteY18-374" fmla="*/ 1404937 h 1893094"/>
                <a:gd name="connsiteX19-375" fmla="*/ 116681 w 1618472"/>
                <a:gd name="connsiteY19-376" fmla="*/ 1447800 h 1893094"/>
                <a:gd name="connsiteX20-377" fmla="*/ 0 w 1618472"/>
                <a:gd name="connsiteY20-378" fmla="*/ 1300162 h 1893094"/>
                <a:gd name="connsiteX0-379" fmla="*/ 0 w 1624617"/>
                <a:gd name="connsiteY0-380" fmla="*/ 1300162 h 1893094"/>
                <a:gd name="connsiteX1-381" fmla="*/ 776288 w 1624617"/>
                <a:gd name="connsiteY1-382" fmla="*/ 0 h 1893094"/>
                <a:gd name="connsiteX2-383" fmla="*/ 1562100 w 1624617"/>
                <a:gd name="connsiteY2-384" fmla="*/ 1304925 h 1893094"/>
                <a:gd name="connsiteX3-385" fmla="*/ 1445419 w 1624617"/>
                <a:gd name="connsiteY3-386" fmla="*/ 1466850 h 1893094"/>
                <a:gd name="connsiteX4-387" fmla="*/ 1516856 w 1624617"/>
                <a:gd name="connsiteY4-388" fmla="*/ 1557338 h 1893094"/>
                <a:gd name="connsiteX5-389" fmla="*/ 1600200 w 1624617"/>
                <a:gd name="connsiteY5-390" fmla="*/ 1724025 h 1893094"/>
                <a:gd name="connsiteX6-391" fmla="*/ 1428750 w 1624617"/>
                <a:gd name="connsiteY6-392" fmla="*/ 1674019 h 1893094"/>
                <a:gd name="connsiteX7-393" fmla="*/ 1304925 w 1624617"/>
                <a:gd name="connsiteY7-394" fmla="*/ 1633537 h 1893094"/>
                <a:gd name="connsiteX8-395" fmla="*/ 1126331 w 1624617"/>
                <a:gd name="connsiteY8-396" fmla="*/ 1893094 h 1893094"/>
                <a:gd name="connsiteX9-397" fmla="*/ 909638 w 1624617"/>
                <a:gd name="connsiteY9-398" fmla="*/ 1893094 h 1893094"/>
                <a:gd name="connsiteX10-399" fmla="*/ 869156 w 1624617"/>
                <a:gd name="connsiteY10-400" fmla="*/ 1826419 h 1893094"/>
                <a:gd name="connsiteX11-401" fmla="*/ 769144 w 1624617"/>
                <a:gd name="connsiteY11-402" fmla="*/ 1607344 h 1893094"/>
                <a:gd name="connsiteX12-403" fmla="*/ 671513 w 1624617"/>
                <a:gd name="connsiteY12-404" fmla="*/ 1797844 h 1893094"/>
                <a:gd name="connsiteX13-405" fmla="*/ 661988 w 1624617"/>
                <a:gd name="connsiteY13-406" fmla="*/ 1885950 h 1893094"/>
                <a:gd name="connsiteX14-407" fmla="*/ 433388 w 1624617"/>
                <a:gd name="connsiteY14-408" fmla="*/ 1885950 h 1893094"/>
                <a:gd name="connsiteX15-409" fmla="*/ 261938 w 1624617"/>
                <a:gd name="connsiteY15-410" fmla="*/ 1664494 h 1893094"/>
                <a:gd name="connsiteX16-411" fmla="*/ 326231 w 1624617"/>
                <a:gd name="connsiteY16-412" fmla="*/ 1581150 h 1893094"/>
                <a:gd name="connsiteX17-413" fmla="*/ 414338 w 1624617"/>
                <a:gd name="connsiteY17-414" fmla="*/ 1366837 h 1893094"/>
                <a:gd name="connsiteX18-415" fmla="*/ 188119 w 1624617"/>
                <a:gd name="connsiteY18-416" fmla="*/ 1404937 h 1893094"/>
                <a:gd name="connsiteX19-417" fmla="*/ 116681 w 1624617"/>
                <a:gd name="connsiteY19-418" fmla="*/ 1447800 h 1893094"/>
                <a:gd name="connsiteX20-419" fmla="*/ 0 w 1624617"/>
                <a:gd name="connsiteY20-420" fmla="*/ 1300162 h 1893094"/>
                <a:gd name="connsiteX0-421" fmla="*/ 0 w 1624617"/>
                <a:gd name="connsiteY0-422" fmla="*/ 1300162 h 1893094"/>
                <a:gd name="connsiteX1-423" fmla="*/ 776288 w 1624617"/>
                <a:gd name="connsiteY1-424" fmla="*/ 0 h 1893094"/>
                <a:gd name="connsiteX2-425" fmla="*/ 1562100 w 1624617"/>
                <a:gd name="connsiteY2-426" fmla="*/ 1304925 h 1893094"/>
                <a:gd name="connsiteX3-427" fmla="*/ 1445419 w 1624617"/>
                <a:gd name="connsiteY3-428" fmla="*/ 1466850 h 1893094"/>
                <a:gd name="connsiteX4-429" fmla="*/ 1516856 w 1624617"/>
                <a:gd name="connsiteY4-430" fmla="*/ 1557338 h 1893094"/>
                <a:gd name="connsiteX5-431" fmla="*/ 1600200 w 1624617"/>
                <a:gd name="connsiteY5-432" fmla="*/ 1724025 h 1893094"/>
                <a:gd name="connsiteX6-433" fmla="*/ 1428750 w 1624617"/>
                <a:gd name="connsiteY6-434" fmla="*/ 1674019 h 1893094"/>
                <a:gd name="connsiteX7-435" fmla="*/ 1304925 w 1624617"/>
                <a:gd name="connsiteY7-436" fmla="*/ 1633537 h 1893094"/>
                <a:gd name="connsiteX8-437" fmla="*/ 1126331 w 1624617"/>
                <a:gd name="connsiteY8-438" fmla="*/ 1893094 h 1893094"/>
                <a:gd name="connsiteX9-439" fmla="*/ 909638 w 1624617"/>
                <a:gd name="connsiteY9-440" fmla="*/ 1893094 h 1893094"/>
                <a:gd name="connsiteX10-441" fmla="*/ 869156 w 1624617"/>
                <a:gd name="connsiteY10-442" fmla="*/ 1826419 h 1893094"/>
                <a:gd name="connsiteX11-443" fmla="*/ 769144 w 1624617"/>
                <a:gd name="connsiteY11-444" fmla="*/ 1607344 h 1893094"/>
                <a:gd name="connsiteX12-445" fmla="*/ 671513 w 1624617"/>
                <a:gd name="connsiteY12-446" fmla="*/ 1797844 h 1893094"/>
                <a:gd name="connsiteX13-447" fmla="*/ 661988 w 1624617"/>
                <a:gd name="connsiteY13-448" fmla="*/ 1885950 h 1893094"/>
                <a:gd name="connsiteX14-449" fmla="*/ 433388 w 1624617"/>
                <a:gd name="connsiteY14-450" fmla="*/ 1885950 h 1893094"/>
                <a:gd name="connsiteX15-451" fmla="*/ 261938 w 1624617"/>
                <a:gd name="connsiteY15-452" fmla="*/ 1664494 h 1893094"/>
                <a:gd name="connsiteX16-453" fmla="*/ 326231 w 1624617"/>
                <a:gd name="connsiteY16-454" fmla="*/ 1581150 h 1893094"/>
                <a:gd name="connsiteX17-455" fmla="*/ 414338 w 1624617"/>
                <a:gd name="connsiteY17-456" fmla="*/ 1366837 h 1893094"/>
                <a:gd name="connsiteX18-457" fmla="*/ 188119 w 1624617"/>
                <a:gd name="connsiteY18-458" fmla="*/ 1404937 h 1893094"/>
                <a:gd name="connsiteX19-459" fmla="*/ 116681 w 1624617"/>
                <a:gd name="connsiteY19-460" fmla="*/ 1447800 h 1893094"/>
                <a:gd name="connsiteX20-461" fmla="*/ 0 w 1624617"/>
                <a:gd name="connsiteY20-462" fmla="*/ 1300162 h 1893094"/>
                <a:gd name="connsiteX0-463" fmla="*/ 0 w 1624617"/>
                <a:gd name="connsiteY0-464" fmla="*/ 1300162 h 1893094"/>
                <a:gd name="connsiteX1-465" fmla="*/ 776288 w 1624617"/>
                <a:gd name="connsiteY1-466" fmla="*/ 0 h 1893094"/>
                <a:gd name="connsiteX2-467" fmla="*/ 1562100 w 1624617"/>
                <a:gd name="connsiteY2-468" fmla="*/ 1304925 h 1893094"/>
                <a:gd name="connsiteX3-469" fmla="*/ 1445419 w 1624617"/>
                <a:gd name="connsiteY3-470" fmla="*/ 1466850 h 1893094"/>
                <a:gd name="connsiteX4-471" fmla="*/ 1516856 w 1624617"/>
                <a:gd name="connsiteY4-472" fmla="*/ 1557338 h 1893094"/>
                <a:gd name="connsiteX5-473" fmla="*/ 1600200 w 1624617"/>
                <a:gd name="connsiteY5-474" fmla="*/ 1724025 h 1893094"/>
                <a:gd name="connsiteX6-475" fmla="*/ 1428750 w 1624617"/>
                <a:gd name="connsiteY6-476" fmla="*/ 1674019 h 1893094"/>
                <a:gd name="connsiteX7-477" fmla="*/ 1304925 w 1624617"/>
                <a:gd name="connsiteY7-478" fmla="*/ 1633537 h 1893094"/>
                <a:gd name="connsiteX8-479" fmla="*/ 1126331 w 1624617"/>
                <a:gd name="connsiteY8-480" fmla="*/ 1893094 h 1893094"/>
                <a:gd name="connsiteX9-481" fmla="*/ 909638 w 1624617"/>
                <a:gd name="connsiteY9-482" fmla="*/ 1893094 h 1893094"/>
                <a:gd name="connsiteX10-483" fmla="*/ 869156 w 1624617"/>
                <a:gd name="connsiteY10-484" fmla="*/ 1826419 h 1893094"/>
                <a:gd name="connsiteX11-485" fmla="*/ 769144 w 1624617"/>
                <a:gd name="connsiteY11-486" fmla="*/ 1607344 h 1893094"/>
                <a:gd name="connsiteX12-487" fmla="*/ 671513 w 1624617"/>
                <a:gd name="connsiteY12-488" fmla="*/ 1797844 h 1893094"/>
                <a:gd name="connsiteX13-489" fmla="*/ 661988 w 1624617"/>
                <a:gd name="connsiteY13-490" fmla="*/ 1885950 h 1893094"/>
                <a:gd name="connsiteX14-491" fmla="*/ 433388 w 1624617"/>
                <a:gd name="connsiteY14-492" fmla="*/ 1885950 h 1893094"/>
                <a:gd name="connsiteX15-493" fmla="*/ 261938 w 1624617"/>
                <a:gd name="connsiteY15-494" fmla="*/ 1664494 h 1893094"/>
                <a:gd name="connsiteX16-495" fmla="*/ 326231 w 1624617"/>
                <a:gd name="connsiteY16-496" fmla="*/ 1581150 h 1893094"/>
                <a:gd name="connsiteX17-497" fmla="*/ 414338 w 1624617"/>
                <a:gd name="connsiteY17-498" fmla="*/ 1366837 h 1893094"/>
                <a:gd name="connsiteX18-499" fmla="*/ 188119 w 1624617"/>
                <a:gd name="connsiteY18-500" fmla="*/ 1404937 h 1893094"/>
                <a:gd name="connsiteX19-501" fmla="*/ 116681 w 1624617"/>
                <a:gd name="connsiteY19-502" fmla="*/ 1447800 h 1893094"/>
                <a:gd name="connsiteX20-503" fmla="*/ 0 w 1624617"/>
                <a:gd name="connsiteY20-504" fmla="*/ 1300162 h 1893094"/>
                <a:gd name="connsiteX0-505" fmla="*/ 0 w 1624617"/>
                <a:gd name="connsiteY0-506" fmla="*/ 1300162 h 1893094"/>
                <a:gd name="connsiteX1-507" fmla="*/ 776288 w 1624617"/>
                <a:gd name="connsiteY1-508" fmla="*/ 0 h 1893094"/>
                <a:gd name="connsiteX2-509" fmla="*/ 1562100 w 1624617"/>
                <a:gd name="connsiteY2-510" fmla="*/ 1304925 h 1893094"/>
                <a:gd name="connsiteX3-511" fmla="*/ 1445419 w 1624617"/>
                <a:gd name="connsiteY3-512" fmla="*/ 1466850 h 1893094"/>
                <a:gd name="connsiteX4-513" fmla="*/ 1516856 w 1624617"/>
                <a:gd name="connsiteY4-514" fmla="*/ 1557338 h 1893094"/>
                <a:gd name="connsiteX5-515" fmla="*/ 1600200 w 1624617"/>
                <a:gd name="connsiteY5-516" fmla="*/ 1724025 h 1893094"/>
                <a:gd name="connsiteX6-517" fmla="*/ 1428750 w 1624617"/>
                <a:gd name="connsiteY6-518" fmla="*/ 1674019 h 1893094"/>
                <a:gd name="connsiteX7-519" fmla="*/ 1312069 w 1624617"/>
                <a:gd name="connsiteY7-520" fmla="*/ 1640681 h 1893094"/>
                <a:gd name="connsiteX8-521" fmla="*/ 1126331 w 1624617"/>
                <a:gd name="connsiteY8-522" fmla="*/ 1893094 h 1893094"/>
                <a:gd name="connsiteX9-523" fmla="*/ 909638 w 1624617"/>
                <a:gd name="connsiteY9-524" fmla="*/ 1893094 h 1893094"/>
                <a:gd name="connsiteX10-525" fmla="*/ 869156 w 1624617"/>
                <a:gd name="connsiteY10-526" fmla="*/ 1826419 h 1893094"/>
                <a:gd name="connsiteX11-527" fmla="*/ 769144 w 1624617"/>
                <a:gd name="connsiteY11-528" fmla="*/ 1607344 h 1893094"/>
                <a:gd name="connsiteX12-529" fmla="*/ 671513 w 1624617"/>
                <a:gd name="connsiteY12-530" fmla="*/ 1797844 h 1893094"/>
                <a:gd name="connsiteX13-531" fmla="*/ 661988 w 1624617"/>
                <a:gd name="connsiteY13-532" fmla="*/ 1885950 h 1893094"/>
                <a:gd name="connsiteX14-533" fmla="*/ 433388 w 1624617"/>
                <a:gd name="connsiteY14-534" fmla="*/ 1885950 h 1893094"/>
                <a:gd name="connsiteX15-535" fmla="*/ 261938 w 1624617"/>
                <a:gd name="connsiteY15-536" fmla="*/ 1664494 h 1893094"/>
                <a:gd name="connsiteX16-537" fmla="*/ 326231 w 1624617"/>
                <a:gd name="connsiteY16-538" fmla="*/ 1581150 h 1893094"/>
                <a:gd name="connsiteX17-539" fmla="*/ 414338 w 1624617"/>
                <a:gd name="connsiteY17-540" fmla="*/ 1366837 h 1893094"/>
                <a:gd name="connsiteX18-541" fmla="*/ 188119 w 1624617"/>
                <a:gd name="connsiteY18-542" fmla="*/ 1404937 h 1893094"/>
                <a:gd name="connsiteX19-543" fmla="*/ 116681 w 1624617"/>
                <a:gd name="connsiteY19-544" fmla="*/ 1447800 h 1893094"/>
                <a:gd name="connsiteX20-545" fmla="*/ 0 w 1624617"/>
                <a:gd name="connsiteY20-546" fmla="*/ 1300162 h 1893094"/>
                <a:gd name="connsiteX0-547" fmla="*/ 0 w 1624617"/>
                <a:gd name="connsiteY0-548" fmla="*/ 1300162 h 1893094"/>
                <a:gd name="connsiteX1-549" fmla="*/ 776288 w 1624617"/>
                <a:gd name="connsiteY1-550" fmla="*/ 0 h 1893094"/>
                <a:gd name="connsiteX2-551" fmla="*/ 1562100 w 1624617"/>
                <a:gd name="connsiteY2-552" fmla="*/ 1304925 h 1893094"/>
                <a:gd name="connsiteX3-553" fmla="*/ 1445419 w 1624617"/>
                <a:gd name="connsiteY3-554" fmla="*/ 1466850 h 1893094"/>
                <a:gd name="connsiteX4-555" fmla="*/ 1516856 w 1624617"/>
                <a:gd name="connsiteY4-556" fmla="*/ 1557338 h 1893094"/>
                <a:gd name="connsiteX5-557" fmla="*/ 1600200 w 1624617"/>
                <a:gd name="connsiteY5-558" fmla="*/ 1724025 h 1893094"/>
                <a:gd name="connsiteX6-559" fmla="*/ 1428750 w 1624617"/>
                <a:gd name="connsiteY6-560" fmla="*/ 1674019 h 1893094"/>
                <a:gd name="connsiteX7-561" fmla="*/ 1312069 w 1624617"/>
                <a:gd name="connsiteY7-562" fmla="*/ 1640681 h 1893094"/>
                <a:gd name="connsiteX8-563" fmla="*/ 1126331 w 1624617"/>
                <a:gd name="connsiteY8-564" fmla="*/ 1893094 h 1893094"/>
                <a:gd name="connsiteX9-565" fmla="*/ 909638 w 1624617"/>
                <a:gd name="connsiteY9-566" fmla="*/ 1893094 h 1893094"/>
                <a:gd name="connsiteX10-567" fmla="*/ 869156 w 1624617"/>
                <a:gd name="connsiteY10-568" fmla="*/ 1826419 h 1893094"/>
                <a:gd name="connsiteX11-569" fmla="*/ 769144 w 1624617"/>
                <a:gd name="connsiteY11-570" fmla="*/ 1607344 h 1893094"/>
                <a:gd name="connsiteX12-571" fmla="*/ 671513 w 1624617"/>
                <a:gd name="connsiteY12-572" fmla="*/ 1797844 h 1893094"/>
                <a:gd name="connsiteX13-573" fmla="*/ 661988 w 1624617"/>
                <a:gd name="connsiteY13-574" fmla="*/ 1885950 h 1893094"/>
                <a:gd name="connsiteX14-575" fmla="*/ 433388 w 1624617"/>
                <a:gd name="connsiteY14-576" fmla="*/ 1885950 h 1893094"/>
                <a:gd name="connsiteX15-577" fmla="*/ 261938 w 1624617"/>
                <a:gd name="connsiteY15-578" fmla="*/ 1664494 h 1893094"/>
                <a:gd name="connsiteX16-579" fmla="*/ 326231 w 1624617"/>
                <a:gd name="connsiteY16-580" fmla="*/ 1581150 h 1893094"/>
                <a:gd name="connsiteX17-581" fmla="*/ 414338 w 1624617"/>
                <a:gd name="connsiteY17-582" fmla="*/ 1366837 h 1893094"/>
                <a:gd name="connsiteX18-583" fmla="*/ 188119 w 1624617"/>
                <a:gd name="connsiteY18-584" fmla="*/ 1404937 h 1893094"/>
                <a:gd name="connsiteX19-585" fmla="*/ 116681 w 1624617"/>
                <a:gd name="connsiteY19-586" fmla="*/ 1447800 h 1893094"/>
                <a:gd name="connsiteX20-587" fmla="*/ 0 w 1624617"/>
                <a:gd name="connsiteY20-588" fmla="*/ 1300162 h 1893094"/>
                <a:gd name="connsiteX0-589" fmla="*/ 0 w 1624617"/>
                <a:gd name="connsiteY0-590" fmla="*/ 1300162 h 1893094"/>
                <a:gd name="connsiteX1-591" fmla="*/ 776288 w 1624617"/>
                <a:gd name="connsiteY1-592" fmla="*/ 0 h 1893094"/>
                <a:gd name="connsiteX2-593" fmla="*/ 1562100 w 1624617"/>
                <a:gd name="connsiteY2-594" fmla="*/ 1304925 h 1893094"/>
                <a:gd name="connsiteX3-595" fmla="*/ 1445419 w 1624617"/>
                <a:gd name="connsiteY3-596" fmla="*/ 1466850 h 1893094"/>
                <a:gd name="connsiteX4-597" fmla="*/ 1516856 w 1624617"/>
                <a:gd name="connsiteY4-598" fmla="*/ 1557338 h 1893094"/>
                <a:gd name="connsiteX5-599" fmla="*/ 1600200 w 1624617"/>
                <a:gd name="connsiteY5-600" fmla="*/ 1724025 h 1893094"/>
                <a:gd name="connsiteX6-601" fmla="*/ 1426369 w 1624617"/>
                <a:gd name="connsiteY6-602" fmla="*/ 1678781 h 1893094"/>
                <a:gd name="connsiteX7-603" fmla="*/ 1312069 w 1624617"/>
                <a:gd name="connsiteY7-604" fmla="*/ 1640681 h 1893094"/>
                <a:gd name="connsiteX8-605" fmla="*/ 1126331 w 1624617"/>
                <a:gd name="connsiteY8-606" fmla="*/ 1893094 h 1893094"/>
                <a:gd name="connsiteX9-607" fmla="*/ 909638 w 1624617"/>
                <a:gd name="connsiteY9-608" fmla="*/ 1893094 h 1893094"/>
                <a:gd name="connsiteX10-609" fmla="*/ 869156 w 1624617"/>
                <a:gd name="connsiteY10-610" fmla="*/ 1826419 h 1893094"/>
                <a:gd name="connsiteX11-611" fmla="*/ 769144 w 1624617"/>
                <a:gd name="connsiteY11-612" fmla="*/ 1607344 h 1893094"/>
                <a:gd name="connsiteX12-613" fmla="*/ 671513 w 1624617"/>
                <a:gd name="connsiteY12-614" fmla="*/ 1797844 h 1893094"/>
                <a:gd name="connsiteX13-615" fmla="*/ 661988 w 1624617"/>
                <a:gd name="connsiteY13-616" fmla="*/ 1885950 h 1893094"/>
                <a:gd name="connsiteX14-617" fmla="*/ 433388 w 1624617"/>
                <a:gd name="connsiteY14-618" fmla="*/ 1885950 h 1893094"/>
                <a:gd name="connsiteX15-619" fmla="*/ 261938 w 1624617"/>
                <a:gd name="connsiteY15-620" fmla="*/ 1664494 h 1893094"/>
                <a:gd name="connsiteX16-621" fmla="*/ 326231 w 1624617"/>
                <a:gd name="connsiteY16-622" fmla="*/ 1581150 h 1893094"/>
                <a:gd name="connsiteX17-623" fmla="*/ 414338 w 1624617"/>
                <a:gd name="connsiteY17-624" fmla="*/ 1366837 h 1893094"/>
                <a:gd name="connsiteX18-625" fmla="*/ 188119 w 1624617"/>
                <a:gd name="connsiteY18-626" fmla="*/ 1404937 h 1893094"/>
                <a:gd name="connsiteX19-627" fmla="*/ 116681 w 1624617"/>
                <a:gd name="connsiteY19-628" fmla="*/ 1447800 h 1893094"/>
                <a:gd name="connsiteX20-629" fmla="*/ 0 w 1624617"/>
                <a:gd name="connsiteY20-630" fmla="*/ 1300162 h 1893094"/>
                <a:gd name="connsiteX0-631" fmla="*/ 0 w 1624617"/>
                <a:gd name="connsiteY0-632" fmla="*/ 1300162 h 1893094"/>
                <a:gd name="connsiteX1-633" fmla="*/ 776288 w 1624617"/>
                <a:gd name="connsiteY1-634" fmla="*/ 0 h 1893094"/>
                <a:gd name="connsiteX2-635" fmla="*/ 1562100 w 1624617"/>
                <a:gd name="connsiteY2-636" fmla="*/ 1304925 h 1893094"/>
                <a:gd name="connsiteX3-637" fmla="*/ 1445419 w 1624617"/>
                <a:gd name="connsiteY3-638" fmla="*/ 1466850 h 1893094"/>
                <a:gd name="connsiteX4-639" fmla="*/ 1516856 w 1624617"/>
                <a:gd name="connsiteY4-640" fmla="*/ 1557338 h 1893094"/>
                <a:gd name="connsiteX5-641" fmla="*/ 1600200 w 1624617"/>
                <a:gd name="connsiteY5-642" fmla="*/ 1724025 h 1893094"/>
                <a:gd name="connsiteX6-643" fmla="*/ 1426369 w 1624617"/>
                <a:gd name="connsiteY6-644" fmla="*/ 1678781 h 1893094"/>
                <a:gd name="connsiteX7-645" fmla="*/ 1312069 w 1624617"/>
                <a:gd name="connsiteY7-646" fmla="*/ 1640681 h 1893094"/>
                <a:gd name="connsiteX8-647" fmla="*/ 1126331 w 1624617"/>
                <a:gd name="connsiteY8-648" fmla="*/ 1893094 h 1893094"/>
                <a:gd name="connsiteX9-649" fmla="*/ 909638 w 1624617"/>
                <a:gd name="connsiteY9-650" fmla="*/ 1893094 h 1893094"/>
                <a:gd name="connsiteX10-651" fmla="*/ 869156 w 1624617"/>
                <a:gd name="connsiteY10-652" fmla="*/ 1826419 h 1893094"/>
                <a:gd name="connsiteX11-653" fmla="*/ 769144 w 1624617"/>
                <a:gd name="connsiteY11-654" fmla="*/ 1607344 h 1893094"/>
                <a:gd name="connsiteX12-655" fmla="*/ 671513 w 1624617"/>
                <a:gd name="connsiteY12-656" fmla="*/ 1797844 h 1893094"/>
                <a:gd name="connsiteX13-657" fmla="*/ 661988 w 1624617"/>
                <a:gd name="connsiteY13-658" fmla="*/ 1885950 h 1893094"/>
                <a:gd name="connsiteX14-659" fmla="*/ 433388 w 1624617"/>
                <a:gd name="connsiteY14-660" fmla="*/ 1885950 h 1893094"/>
                <a:gd name="connsiteX15-661" fmla="*/ 261938 w 1624617"/>
                <a:gd name="connsiteY15-662" fmla="*/ 1664494 h 1893094"/>
                <a:gd name="connsiteX16-663" fmla="*/ 326231 w 1624617"/>
                <a:gd name="connsiteY16-664" fmla="*/ 1581150 h 1893094"/>
                <a:gd name="connsiteX17-665" fmla="*/ 414338 w 1624617"/>
                <a:gd name="connsiteY17-666" fmla="*/ 1366837 h 1893094"/>
                <a:gd name="connsiteX18-667" fmla="*/ 188119 w 1624617"/>
                <a:gd name="connsiteY18-668" fmla="*/ 1404937 h 1893094"/>
                <a:gd name="connsiteX19-669" fmla="*/ 116681 w 1624617"/>
                <a:gd name="connsiteY19-670" fmla="*/ 1447800 h 1893094"/>
                <a:gd name="connsiteX20-671" fmla="*/ 0 w 1624617"/>
                <a:gd name="connsiteY20-672" fmla="*/ 1300162 h 1893094"/>
                <a:gd name="connsiteX0-673" fmla="*/ 0 w 1624617"/>
                <a:gd name="connsiteY0-674" fmla="*/ 1300162 h 1893094"/>
                <a:gd name="connsiteX1-675" fmla="*/ 776288 w 1624617"/>
                <a:gd name="connsiteY1-676" fmla="*/ 0 h 1893094"/>
                <a:gd name="connsiteX2-677" fmla="*/ 1562100 w 1624617"/>
                <a:gd name="connsiteY2-678" fmla="*/ 1304925 h 1893094"/>
                <a:gd name="connsiteX3-679" fmla="*/ 1445419 w 1624617"/>
                <a:gd name="connsiteY3-680" fmla="*/ 1466850 h 1893094"/>
                <a:gd name="connsiteX4-681" fmla="*/ 1516856 w 1624617"/>
                <a:gd name="connsiteY4-682" fmla="*/ 1557338 h 1893094"/>
                <a:gd name="connsiteX5-683" fmla="*/ 1600200 w 1624617"/>
                <a:gd name="connsiteY5-684" fmla="*/ 1724025 h 1893094"/>
                <a:gd name="connsiteX6-685" fmla="*/ 1426369 w 1624617"/>
                <a:gd name="connsiteY6-686" fmla="*/ 1678781 h 1893094"/>
                <a:gd name="connsiteX7-687" fmla="*/ 1312069 w 1624617"/>
                <a:gd name="connsiteY7-688" fmla="*/ 1640681 h 1893094"/>
                <a:gd name="connsiteX8-689" fmla="*/ 1126331 w 1624617"/>
                <a:gd name="connsiteY8-690" fmla="*/ 1893094 h 1893094"/>
                <a:gd name="connsiteX9-691" fmla="*/ 909638 w 1624617"/>
                <a:gd name="connsiteY9-692" fmla="*/ 1893094 h 1893094"/>
                <a:gd name="connsiteX10-693" fmla="*/ 869156 w 1624617"/>
                <a:gd name="connsiteY10-694" fmla="*/ 1826419 h 1893094"/>
                <a:gd name="connsiteX11-695" fmla="*/ 769144 w 1624617"/>
                <a:gd name="connsiteY11-696" fmla="*/ 1607344 h 1893094"/>
                <a:gd name="connsiteX12-697" fmla="*/ 671513 w 1624617"/>
                <a:gd name="connsiteY12-698" fmla="*/ 1797844 h 1893094"/>
                <a:gd name="connsiteX13-699" fmla="*/ 661988 w 1624617"/>
                <a:gd name="connsiteY13-700" fmla="*/ 1885950 h 1893094"/>
                <a:gd name="connsiteX14-701" fmla="*/ 433388 w 1624617"/>
                <a:gd name="connsiteY14-702" fmla="*/ 1885950 h 1893094"/>
                <a:gd name="connsiteX15-703" fmla="*/ 261938 w 1624617"/>
                <a:gd name="connsiteY15-704" fmla="*/ 1664494 h 1893094"/>
                <a:gd name="connsiteX16-705" fmla="*/ 326231 w 1624617"/>
                <a:gd name="connsiteY16-706" fmla="*/ 1581150 h 1893094"/>
                <a:gd name="connsiteX17-707" fmla="*/ 414338 w 1624617"/>
                <a:gd name="connsiteY17-708" fmla="*/ 1366837 h 1893094"/>
                <a:gd name="connsiteX18-709" fmla="*/ 188119 w 1624617"/>
                <a:gd name="connsiteY18-710" fmla="*/ 1404937 h 1893094"/>
                <a:gd name="connsiteX19-711" fmla="*/ 116681 w 1624617"/>
                <a:gd name="connsiteY19-712" fmla="*/ 1447800 h 1893094"/>
                <a:gd name="connsiteX20-713" fmla="*/ 0 w 1624617"/>
                <a:gd name="connsiteY20-714" fmla="*/ 1300162 h 1893094"/>
                <a:gd name="connsiteX0-715" fmla="*/ 0 w 1630230"/>
                <a:gd name="connsiteY0-716" fmla="*/ 1300162 h 1893094"/>
                <a:gd name="connsiteX1-717" fmla="*/ 776288 w 1630230"/>
                <a:gd name="connsiteY1-718" fmla="*/ 0 h 1893094"/>
                <a:gd name="connsiteX2-719" fmla="*/ 1562100 w 1630230"/>
                <a:gd name="connsiteY2-720" fmla="*/ 1304925 h 1893094"/>
                <a:gd name="connsiteX3-721" fmla="*/ 1445419 w 1630230"/>
                <a:gd name="connsiteY3-722" fmla="*/ 1466850 h 1893094"/>
                <a:gd name="connsiteX4-723" fmla="*/ 1516856 w 1630230"/>
                <a:gd name="connsiteY4-724" fmla="*/ 1557338 h 1893094"/>
                <a:gd name="connsiteX5-725" fmla="*/ 1607344 w 1630230"/>
                <a:gd name="connsiteY5-726" fmla="*/ 1726406 h 1893094"/>
                <a:gd name="connsiteX6-727" fmla="*/ 1426369 w 1630230"/>
                <a:gd name="connsiteY6-728" fmla="*/ 1678781 h 1893094"/>
                <a:gd name="connsiteX7-729" fmla="*/ 1312069 w 1630230"/>
                <a:gd name="connsiteY7-730" fmla="*/ 1640681 h 1893094"/>
                <a:gd name="connsiteX8-731" fmla="*/ 1126331 w 1630230"/>
                <a:gd name="connsiteY8-732" fmla="*/ 1893094 h 1893094"/>
                <a:gd name="connsiteX9-733" fmla="*/ 909638 w 1630230"/>
                <a:gd name="connsiteY9-734" fmla="*/ 1893094 h 1893094"/>
                <a:gd name="connsiteX10-735" fmla="*/ 869156 w 1630230"/>
                <a:gd name="connsiteY10-736" fmla="*/ 1826419 h 1893094"/>
                <a:gd name="connsiteX11-737" fmla="*/ 769144 w 1630230"/>
                <a:gd name="connsiteY11-738" fmla="*/ 1607344 h 1893094"/>
                <a:gd name="connsiteX12-739" fmla="*/ 671513 w 1630230"/>
                <a:gd name="connsiteY12-740" fmla="*/ 1797844 h 1893094"/>
                <a:gd name="connsiteX13-741" fmla="*/ 661988 w 1630230"/>
                <a:gd name="connsiteY13-742" fmla="*/ 1885950 h 1893094"/>
                <a:gd name="connsiteX14-743" fmla="*/ 433388 w 1630230"/>
                <a:gd name="connsiteY14-744" fmla="*/ 1885950 h 1893094"/>
                <a:gd name="connsiteX15-745" fmla="*/ 261938 w 1630230"/>
                <a:gd name="connsiteY15-746" fmla="*/ 1664494 h 1893094"/>
                <a:gd name="connsiteX16-747" fmla="*/ 326231 w 1630230"/>
                <a:gd name="connsiteY16-748" fmla="*/ 1581150 h 1893094"/>
                <a:gd name="connsiteX17-749" fmla="*/ 414338 w 1630230"/>
                <a:gd name="connsiteY17-750" fmla="*/ 1366837 h 1893094"/>
                <a:gd name="connsiteX18-751" fmla="*/ 188119 w 1630230"/>
                <a:gd name="connsiteY18-752" fmla="*/ 1404937 h 1893094"/>
                <a:gd name="connsiteX19-753" fmla="*/ 116681 w 1630230"/>
                <a:gd name="connsiteY19-754" fmla="*/ 1447800 h 1893094"/>
                <a:gd name="connsiteX20-755" fmla="*/ 0 w 1630230"/>
                <a:gd name="connsiteY20-756" fmla="*/ 1300162 h 1893094"/>
                <a:gd name="connsiteX0-757" fmla="*/ 0 w 1629187"/>
                <a:gd name="connsiteY0-758" fmla="*/ 1300162 h 1893094"/>
                <a:gd name="connsiteX1-759" fmla="*/ 776288 w 1629187"/>
                <a:gd name="connsiteY1-760" fmla="*/ 0 h 1893094"/>
                <a:gd name="connsiteX2-761" fmla="*/ 1562100 w 1629187"/>
                <a:gd name="connsiteY2-762" fmla="*/ 1304925 h 1893094"/>
                <a:gd name="connsiteX3-763" fmla="*/ 1445419 w 1629187"/>
                <a:gd name="connsiteY3-764" fmla="*/ 1466850 h 1893094"/>
                <a:gd name="connsiteX4-765" fmla="*/ 1516856 w 1629187"/>
                <a:gd name="connsiteY4-766" fmla="*/ 1557338 h 1893094"/>
                <a:gd name="connsiteX5-767" fmla="*/ 1607344 w 1629187"/>
                <a:gd name="connsiteY5-768" fmla="*/ 1726406 h 1893094"/>
                <a:gd name="connsiteX6-769" fmla="*/ 1426369 w 1629187"/>
                <a:gd name="connsiteY6-770" fmla="*/ 1678781 h 1893094"/>
                <a:gd name="connsiteX7-771" fmla="*/ 1312069 w 1629187"/>
                <a:gd name="connsiteY7-772" fmla="*/ 1640681 h 1893094"/>
                <a:gd name="connsiteX8-773" fmla="*/ 1126331 w 1629187"/>
                <a:gd name="connsiteY8-774" fmla="*/ 1893094 h 1893094"/>
                <a:gd name="connsiteX9-775" fmla="*/ 909638 w 1629187"/>
                <a:gd name="connsiteY9-776" fmla="*/ 1893094 h 1893094"/>
                <a:gd name="connsiteX10-777" fmla="*/ 869156 w 1629187"/>
                <a:gd name="connsiteY10-778" fmla="*/ 1826419 h 1893094"/>
                <a:gd name="connsiteX11-779" fmla="*/ 769144 w 1629187"/>
                <a:gd name="connsiteY11-780" fmla="*/ 1607344 h 1893094"/>
                <a:gd name="connsiteX12-781" fmla="*/ 671513 w 1629187"/>
                <a:gd name="connsiteY12-782" fmla="*/ 1797844 h 1893094"/>
                <a:gd name="connsiteX13-783" fmla="*/ 661988 w 1629187"/>
                <a:gd name="connsiteY13-784" fmla="*/ 1885950 h 1893094"/>
                <a:gd name="connsiteX14-785" fmla="*/ 433388 w 1629187"/>
                <a:gd name="connsiteY14-786" fmla="*/ 1885950 h 1893094"/>
                <a:gd name="connsiteX15-787" fmla="*/ 261938 w 1629187"/>
                <a:gd name="connsiteY15-788" fmla="*/ 1664494 h 1893094"/>
                <a:gd name="connsiteX16-789" fmla="*/ 326231 w 1629187"/>
                <a:gd name="connsiteY16-790" fmla="*/ 1581150 h 1893094"/>
                <a:gd name="connsiteX17-791" fmla="*/ 414338 w 1629187"/>
                <a:gd name="connsiteY17-792" fmla="*/ 1366837 h 1893094"/>
                <a:gd name="connsiteX18-793" fmla="*/ 188119 w 1629187"/>
                <a:gd name="connsiteY18-794" fmla="*/ 1404937 h 1893094"/>
                <a:gd name="connsiteX19-795" fmla="*/ 116681 w 1629187"/>
                <a:gd name="connsiteY19-796" fmla="*/ 1447800 h 1893094"/>
                <a:gd name="connsiteX20-797" fmla="*/ 0 w 1629187"/>
                <a:gd name="connsiteY20-798" fmla="*/ 1300162 h 1893094"/>
                <a:gd name="connsiteX0-799" fmla="*/ 0 w 1629187"/>
                <a:gd name="connsiteY0-800" fmla="*/ 1300162 h 1893094"/>
                <a:gd name="connsiteX1-801" fmla="*/ 776288 w 1629187"/>
                <a:gd name="connsiteY1-802" fmla="*/ 0 h 1893094"/>
                <a:gd name="connsiteX2-803" fmla="*/ 1562100 w 1629187"/>
                <a:gd name="connsiteY2-804" fmla="*/ 1304925 h 1893094"/>
                <a:gd name="connsiteX3-805" fmla="*/ 1445419 w 1629187"/>
                <a:gd name="connsiteY3-806" fmla="*/ 1466850 h 1893094"/>
                <a:gd name="connsiteX4-807" fmla="*/ 1516856 w 1629187"/>
                <a:gd name="connsiteY4-808" fmla="*/ 1557338 h 1893094"/>
                <a:gd name="connsiteX5-809" fmla="*/ 1607344 w 1629187"/>
                <a:gd name="connsiteY5-810" fmla="*/ 1726406 h 1893094"/>
                <a:gd name="connsiteX6-811" fmla="*/ 1426369 w 1629187"/>
                <a:gd name="connsiteY6-812" fmla="*/ 1678781 h 1893094"/>
                <a:gd name="connsiteX7-813" fmla="*/ 1312069 w 1629187"/>
                <a:gd name="connsiteY7-814" fmla="*/ 1640681 h 1893094"/>
                <a:gd name="connsiteX8-815" fmla="*/ 1126331 w 1629187"/>
                <a:gd name="connsiteY8-816" fmla="*/ 1893094 h 1893094"/>
                <a:gd name="connsiteX9-817" fmla="*/ 909638 w 1629187"/>
                <a:gd name="connsiteY9-818" fmla="*/ 1893094 h 1893094"/>
                <a:gd name="connsiteX10-819" fmla="*/ 869156 w 1629187"/>
                <a:gd name="connsiteY10-820" fmla="*/ 1826419 h 1893094"/>
                <a:gd name="connsiteX11-821" fmla="*/ 769144 w 1629187"/>
                <a:gd name="connsiteY11-822" fmla="*/ 1607344 h 1893094"/>
                <a:gd name="connsiteX12-823" fmla="*/ 671513 w 1629187"/>
                <a:gd name="connsiteY12-824" fmla="*/ 1797844 h 1893094"/>
                <a:gd name="connsiteX13-825" fmla="*/ 661988 w 1629187"/>
                <a:gd name="connsiteY13-826" fmla="*/ 1885950 h 1893094"/>
                <a:gd name="connsiteX14-827" fmla="*/ 433388 w 1629187"/>
                <a:gd name="connsiteY14-828" fmla="*/ 1885950 h 1893094"/>
                <a:gd name="connsiteX15-829" fmla="*/ 261938 w 1629187"/>
                <a:gd name="connsiteY15-830" fmla="*/ 1664494 h 1893094"/>
                <a:gd name="connsiteX16-831" fmla="*/ 326231 w 1629187"/>
                <a:gd name="connsiteY16-832" fmla="*/ 1581150 h 1893094"/>
                <a:gd name="connsiteX17-833" fmla="*/ 414338 w 1629187"/>
                <a:gd name="connsiteY17-834" fmla="*/ 1366837 h 1893094"/>
                <a:gd name="connsiteX18-835" fmla="*/ 188119 w 1629187"/>
                <a:gd name="connsiteY18-836" fmla="*/ 1404937 h 1893094"/>
                <a:gd name="connsiteX19-837" fmla="*/ 116681 w 1629187"/>
                <a:gd name="connsiteY19-838" fmla="*/ 1447800 h 1893094"/>
                <a:gd name="connsiteX20-839" fmla="*/ 0 w 1629187"/>
                <a:gd name="connsiteY20-840" fmla="*/ 1300162 h 1893094"/>
                <a:gd name="connsiteX0-841" fmla="*/ 0 w 1629187"/>
                <a:gd name="connsiteY0-842" fmla="*/ 1300162 h 1893094"/>
                <a:gd name="connsiteX1-843" fmla="*/ 776288 w 1629187"/>
                <a:gd name="connsiteY1-844" fmla="*/ 0 h 1893094"/>
                <a:gd name="connsiteX2-845" fmla="*/ 1562100 w 1629187"/>
                <a:gd name="connsiteY2-846" fmla="*/ 1304925 h 1893094"/>
                <a:gd name="connsiteX3-847" fmla="*/ 1445419 w 1629187"/>
                <a:gd name="connsiteY3-848" fmla="*/ 1466850 h 1893094"/>
                <a:gd name="connsiteX4-849" fmla="*/ 1516856 w 1629187"/>
                <a:gd name="connsiteY4-850" fmla="*/ 1557338 h 1893094"/>
                <a:gd name="connsiteX5-851" fmla="*/ 1607344 w 1629187"/>
                <a:gd name="connsiteY5-852" fmla="*/ 1726406 h 1893094"/>
                <a:gd name="connsiteX6-853" fmla="*/ 1426369 w 1629187"/>
                <a:gd name="connsiteY6-854" fmla="*/ 1678781 h 1893094"/>
                <a:gd name="connsiteX7-855" fmla="*/ 1312069 w 1629187"/>
                <a:gd name="connsiteY7-856" fmla="*/ 1640681 h 1893094"/>
                <a:gd name="connsiteX8-857" fmla="*/ 1126331 w 1629187"/>
                <a:gd name="connsiteY8-858" fmla="*/ 1893094 h 1893094"/>
                <a:gd name="connsiteX9-859" fmla="*/ 909638 w 1629187"/>
                <a:gd name="connsiteY9-860" fmla="*/ 1893094 h 1893094"/>
                <a:gd name="connsiteX10-861" fmla="*/ 869156 w 1629187"/>
                <a:gd name="connsiteY10-862" fmla="*/ 1826419 h 1893094"/>
                <a:gd name="connsiteX11-863" fmla="*/ 769144 w 1629187"/>
                <a:gd name="connsiteY11-864" fmla="*/ 1607344 h 1893094"/>
                <a:gd name="connsiteX12-865" fmla="*/ 671513 w 1629187"/>
                <a:gd name="connsiteY12-866" fmla="*/ 1797844 h 1893094"/>
                <a:gd name="connsiteX13-867" fmla="*/ 661988 w 1629187"/>
                <a:gd name="connsiteY13-868" fmla="*/ 1885950 h 1893094"/>
                <a:gd name="connsiteX14-869" fmla="*/ 433388 w 1629187"/>
                <a:gd name="connsiteY14-870" fmla="*/ 1885950 h 1893094"/>
                <a:gd name="connsiteX15-871" fmla="*/ 261938 w 1629187"/>
                <a:gd name="connsiteY15-872" fmla="*/ 1664494 h 1893094"/>
                <a:gd name="connsiteX16-873" fmla="*/ 326231 w 1629187"/>
                <a:gd name="connsiteY16-874" fmla="*/ 1581150 h 1893094"/>
                <a:gd name="connsiteX17-875" fmla="*/ 414338 w 1629187"/>
                <a:gd name="connsiteY17-876" fmla="*/ 1366837 h 1893094"/>
                <a:gd name="connsiteX18-877" fmla="*/ 188119 w 1629187"/>
                <a:gd name="connsiteY18-878" fmla="*/ 1404937 h 1893094"/>
                <a:gd name="connsiteX19-879" fmla="*/ 116681 w 1629187"/>
                <a:gd name="connsiteY19-880" fmla="*/ 1447800 h 1893094"/>
                <a:gd name="connsiteX20-881" fmla="*/ 0 w 1629187"/>
                <a:gd name="connsiteY20-882" fmla="*/ 1300162 h 1893094"/>
                <a:gd name="connsiteX0-883" fmla="*/ 0 w 1629187"/>
                <a:gd name="connsiteY0-884" fmla="*/ 1300162 h 1893094"/>
                <a:gd name="connsiteX1-885" fmla="*/ 776288 w 1629187"/>
                <a:gd name="connsiteY1-886" fmla="*/ 0 h 1893094"/>
                <a:gd name="connsiteX2-887" fmla="*/ 1562100 w 1629187"/>
                <a:gd name="connsiteY2-888" fmla="*/ 1304925 h 1893094"/>
                <a:gd name="connsiteX3-889" fmla="*/ 1445419 w 1629187"/>
                <a:gd name="connsiteY3-890" fmla="*/ 1466850 h 1893094"/>
                <a:gd name="connsiteX4-891" fmla="*/ 1516856 w 1629187"/>
                <a:gd name="connsiteY4-892" fmla="*/ 1557338 h 1893094"/>
                <a:gd name="connsiteX5-893" fmla="*/ 1607344 w 1629187"/>
                <a:gd name="connsiteY5-894" fmla="*/ 1726406 h 1893094"/>
                <a:gd name="connsiteX6-895" fmla="*/ 1426369 w 1629187"/>
                <a:gd name="connsiteY6-896" fmla="*/ 1678781 h 1893094"/>
                <a:gd name="connsiteX7-897" fmla="*/ 1312069 w 1629187"/>
                <a:gd name="connsiteY7-898" fmla="*/ 1640681 h 1893094"/>
                <a:gd name="connsiteX8-899" fmla="*/ 1126331 w 1629187"/>
                <a:gd name="connsiteY8-900" fmla="*/ 1893094 h 1893094"/>
                <a:gd name="connsiteX9-901" fmla="*/ 909638 w 1629187"/>
                <a:gd name="connsiteY9-902" fmla="*/ 1893094 h 1893094"/>
                <a:gd name="connsiteX10-903" fmla="*/ 869156 w 1629187"/>
                <a:gd name="connsiteY10-904" fmla="*/ 1826419 h 1893094"/>
                <a:gd name="connsiteX11-905" fmla="*/ 769144 w 1629187"/>
                <a:gd name="connsiteY11-906" fmla="*/ 1607344 h 1893094"/>
                <a:gd name="connsiteX12-907" fmla="*/ 671513 w 1629187"/>
                <a:gd name="connsiteY12-908" fmla="*/ 1797844 h 1893094"/>
                <a:gd name="connsiteX13-909" fmla="*/ 661988 w 1629187"/>
                <a:gd name="connsiteY13-910" fmla="*/ 1885950 h 1893094"/>
                <a:gd name="connsiteX14-911" fmla="*/ 433388 w 1629187"/>
                <a:gd name="connsiteY14-912" fmla="*/ 1885950 h 1893094"/>
                <a:gd name="connsiteX15-913" fmla="*/ 261938 w 1629187"/>
                <a:gd name="connsiteY15-914" fmla="*/ 1664494 h 1893094"/>
                <a:gd name="connsiteX16-915" fmla="*/ 326231 w 1629187"/>
                <a:gd name="connsiteY16-916" fmla="*/ 1581150 h 1893094"/>
                <a:gd name="connsiteX17-917" fmla="*/ 414338 w 1629187"/>
                <a:gd name="connsiteY17-918" fmla="*/ 1366837 h 1893094"/>
                <a:gd name="connsiteX18-919" fmla="*/ 188119 w 1629187"/>
                <a:gd name="connsiteY18-920" fmla="*/ 1404937 h 1893094"/>
                <a:gd name="connsiteX19-921" fmla="*/ 116681 w 1629187"/>
                <a:gd name="connsiteY19-922" fmla="*/ 1447800 h 1893094"/>
                <a:gd name="connsiteX20-923" fmla="*/ 0 w 1629187"/>
                <a:gd name="connsiteY20-924" fmla="*/ 1300162 h 1893094"/>
                <a:gd name="connsiteX0-925" fmla="*/ 0 w 1629187"/>
                <a:gd name="connsiteY0-926" fmla="*/ 1300162 h 1893094"/>
                <a:gd name="connsiteX1-927" fmla="*/ 776288 w 1629187"/>
                <a:gd name="connsiteY1-928" fmla="*/ 0 h 1893094"/>
                <a:gd name="connsiteX2-929" fmla="*/ 1562100 w 1629187"/>
                <a:gd name="connsiteY2-930" fmla="*/ 1304925 h 1893094"/>
                <a:gd name="connsiteX3-931" fmla="*/ 1445419 w 1629187"/>
                <a:gd name="connsiteY3-932" fmla="*/ 1466850 h 1893094"/>
                <a:gd name="connsiteX4-933" fmla="*/ 1516856 w 1629187"/>
                <a:gd name="connsiteY4-934" fmla="*/ 1557338 h 1893094"/>
                <a:gd name="connsiteX5-935" fmla="*/ 1607344 w 1629187"/>
                <a:gd name="connsiteY5-936" fmla="*/ 1726406 h 1893094"/>
                <a:gd name="connsiteX6-937" fmla="*/ 1426369 w 1629187"/>
                <a:gd name="connsiteY6-938" fmla="*/ 1678781 h 1893094"/>
                <a:gd name="connsiteX7-939" fmla="*/ 1312069 w 1629187"/>
                <a:gd name="connsiteY7-940" fmla="*/ 1640681 h 1893094"/>
                <a:gd name="connsiteX8-941" fmla="*/ 1126331 w 1629187"/>
                <a:gd name="connsiteY8-942" fmla="*/ 1893094 h 1893094"/>
                <a:gd name="connsiteX9-943" fmla="*/ 909638 w 1629187"/>
                <a:gd name="connsiteY9-944" fmla="*/ 1893094 h 1893094"/>
                <a:gd name="connsiteX10-945" fmla="*/ 869156 w 1629187"/>
                <a:gd name="connsiteY10-946" fmla="*/ 1826419 h 1893094"/>
                <a:gd name="connsiteX11-947" fmla="*/ 769144 w 1629187"/>
                <a:gd name="connsiteY11-948" fmla="*/ 1607344 h 1893094"/>
                <a:gd name="connsiteX12-949" fmla="*/ 671513 w 1629187"/>
                <a:gd name="connsiteY12-950" fmla="*/ 1797844 h 1893094"/>
                <a:gd name="connsiteX13-951" fmla="*/ 661988 w 1629187"/>
                <a:gd name="connsiteY13-952" fmla="*/ 1885950 h 1893094"/>
                <a:gd name="connsiteX14-953" fmla="*/ 433388 w 1629187"/>
                <a:gd name="connsiteY14-954" fmla="*/ 1885950 h 1893094"/>
                <a:gd name="connsiteX15-955" fmla="*/ 261938 w 1629187"/>
                <a:gd name="connsiteY15-956" fmla="*/ 1664494 h 1893094"/>
                <a:gd name="connsiteX16-957" fmla="*/ 326231 w 1629187"/>
                <a:gd name="connsiteY16-958" fmla="*/ 1581150 h 1893094"/>
                <a:gd name="connsiteX17-959" fmla="*/ 414338 w 1629187"/>
                <a:gd name="connsiteY17-960" fmla="*/ 1366837 h 1893094"/>
                <a:gd name="connsiteX18-961" fmla="*/ 188119 w 1629187"/>
                <a:gd name="connsiteY18-962" fmla="*/ 1404937 h 1893094"/>
                <a:gd name="connsiteX19-963" fmla="*/ 116681 w 1629187"/>
                <a:gd name="connsiteY19-964" fmla="*/ 1447800 h 1893094"/>
                <a:gd name="connsiteX20-965" fmla="*/ 0 w 1629187"/>
                <a:gd name="connsiteY20-966" fmla="*/ 1300162 h 1893094"/>
                <a:gd name="connsiteX0-967" fmla="*/ 0 w 1629187"/>
                <a:gd name="connsiteY0-968" fmla="*/ 1300162 h 1893094"/>
                <a:gd name="connsiteX1-969" fmla="*/ 776288 w 1629187"/>
                <a:gd name="connsiteY1-970" fmla="*/ 0 h 1893094"/>
                <a:gd name="connsiteX2-971" fmla="*/ 1562100 w 1629187"/>
                <a:gd name="connsiteY2-972" fmla="*/ 1304925 h 1893094"/>
                <a:gd name="connsiteX3-973" fmla="*/ 1445419 w 1629187"/>
                <a:gd name="connsiteY3-974" fmla="*/ 1466850 h 1893094"/>
                <a:gd name="connsiteX4-975" fmla="*/ 1516856 w 1629187"/>
                <a:gd name="connsiteY4-976" fmla="*/ 1557338 h 1893094"/>
                <a:gd name="connsiteX5-977" fmla="*/ 1607344 w 1629187"/>
                <a:gd name="connsiteY5-978" fmla="*/ 1726406 h 1893094"/>
                <a:gd name="connsiteX6-979" fmla="*/ 1426369 w 1629187"/>
                <a:gd name="connsiteY6-980" fmla="*/ 1678781 h 1893094"/>
                <a:gd name="connsiteX7-981" fmla="*/ 1312069 w 1629187"/>
                <a:gd name="connsiteY7-982" fmla="*/ 1640681 h 1893094"/>
                <a:gd name="connsiteX8-983" fmla="*/ 1126331 w 1629187"/>
                <a:gd name="connsiteY8-984" fmla="*/ 1893094 h 1893094"/>
                <a:gd name="connsiteX9-985" fmla="*/ 909638 w 1629187"/>
                <a:gd name="connsiteY9-986" fmla="*/ 1893094 h 1893094"/>
                <a:gd name="connsiteX10-987" fmla="*/ 869156 w 1629187"/>
                <a:gd name="connsiteY10-988" fmla="*/ 1826419 h 1893094"/>
                <a:gd name="connsiteX11-989" fmla="*/ 769144 w 1629187"/>
                <a:gd name="connsiteY11-990" fmla="*/ 1607344 h 1893094"/>
                <a:gd name="connsiteX12-991" fmla="*/ 671513 w 1629187"/>
                <a:gd name="connsiteY12-992" fmla="*/ 1797844 h 1893094"/>
                <a:gd name="connsiteX13-993" fmla="*/ 661988 w 1629187"/>
                <a:gd name="connsiteY13-994" fmla="*/ 1885950 h 1893094"/>
                <a:gd name="connsiteX14-995" fmla="*/ 433388 w 1629187"/>
                <a:gd name="connsiteY14-996" fmla="*/ 1885950 h 1893094"/>
                <a:gd name="connsiteX15-997" fmla="*/ 261938 w 1629187"/>
                <a:gd name="connsiteY15-998" fmla="*/ 1664494 h 1893094"/>
                <a:gd name="connsiteX16-999" fmla="*/ 326231 w 1629187"/>
                <a:gd name="connsiteY16-1000" fmla="*/ 1581150 h 1893094"/>
                <a:gd name="connsiteX17-1001" fmla="*/ 414338 w 1629187"/>
                <a:gd name="connsiteY17-1002" fmla="*/ 1366837 h 1893094"/>
                <a:gd name="connsiteX18-1003" fmla="*/ 188119 w 1629187"/>
                <a:gd name="connsiteY18-1004" fmla="*/ 1404937 h 1893094"/>
                <a:gd name="connsiteX19-1005" fmla="*/ 116681 w 1629187"/>
                <a:gd name="connsiteY19-1006" fmla="*/ 1447800 h 1893094"/>
                <a:gd name="connsiteX20-1007" fmla="*/ 0 w 1629187"/>
                <a:gd name="connsiteY20-1008" fmla="*/ 1300162 h 1893094"/>
                <a:gd name="connsiteX0-1009" fmla="*/ 0 w 1629187"/>
                <a:gd name="connsiteY0-1010" fmla="*/ 1300162 h 1893094"/>
                <a:gd name="connsiteX1-1011" fmla="*/ 776288 w 1629187"/>
                <a:gd name="connsiteY1-1012" fmla="*/ 0 h 1893094"/>
                <a:gd name="connsiteX2-1013" fmla="*/ 1562100 w 1629187"/>
                <a:gd name="connsiteY2-1014" fmla="*/ 1304925 h 1893094"/>
                <a:gd name="connsiteX3-1015" fmla="*/ 1445419 w 1629187"/>
                <a:gd name="connsiteY3-1016" fmla="*/ 1466850 h 1893094"/>
                <a:gd name="connsiteX4-1017" fmla="*/ 1516856 w 1629187"/>
                <a:gd name="connsiteY4-1018" fmla="*/ 1557338 h 1893094"/>
                <a:gd name="connsiteX5-1019" fmla="*/ 1607344 w 1629187"/>
                <a:gd name="connsiteY5-1020" fmla="*/ 1726406 h 1893094"/>
                <a:gd name="connsiteX6-1021" fmla="*/ 1426369 w 1629187"/>
                <a:gd name="connsiteY6-1022" fmla="*/ 1678781 h 1893094"/>
                <a:gd name="connsiteX7-1023" fmla="*/ 1312069 w 1629187"/>
                <a:gd name="connsiteY7-1024" fmla="*/ 1640681 h 1893094"/>
                <a:gd name="connsiteX8-1025" fmla="*/ 1126331 w 1629187"/>
                <a:gd name="connsiteY8-1026" fmla="*/ 1893094 h 1893094"/>
                <a:gd name="connsiteX9-1027" fmla="*/ 909638 w 1629187"/>
                <a:gd name="connsiteY9-1028" fmla="*/ 1893094 h 1893094"/>
                <a:gd name="connsiteX10-1029" fmla="*/ 869156 w 1629187"/>
                <a:gd name="connsiteY10-1030" fmla="*/ 1826419 h 1893094"/>
                <a:gd name="connsiteX11-1031" fmla="*/ 769144 w 1629187"/>
                <a:gd name="connsiteY11-1032" fmla="*/ 1607344 h 1893094"/>
                <a:gd name="connsiteX12-1033" fmla="*/ 671513 w 1629187"/>
                <a:gd name="connsiteY12-1034" fmla="*/ 1797844 h 1893094"/>
                <a:gd name="connsiteX13-1035" fmla="*/ 661988 w 1629187"/>
                <a:gd name="connsiteY13-1036" fmla="*/ 1885950 h 1893094"/>
                <a:gd name="connsiteX14-1037" fmla="*/ 433388 w 1629187"/>
                <a:gd name="connsiteY14-1038" fmla="*/ 1885950 h 1893094"/>
                <a:gd name="connsiteX15-1039" fmla="*/ 261938 w 1629187"/>
                <a:gd name="connsiteY15-1040" fmla="*/ 1664494 h 1893094"/>
                <a:gd name="connsiteX16-1041" fmla="*/ 326231 w 1629187"/>
                <a:gd name="connsiteY16-1042" fmla="*/ 1581150 h 1893094"/>
                <a:gd name="connsiteX17-1043" fmla="*/ 414338 w 1629187"/>
                <a:gd name="connsiteY17-1044" fmla="*/ 1366837 h 1893094"/>
                <a:gd name="connsiteX18-1045" fmla="*/ 188119 w 1629187"/>
                <a:gd name="connsiteY18-1046" fmla="*/ 1404937 h 1893094"/>
                <a:gd name="connsiteX19-1047" fmla="*/ 116681 w 1629187"/>
                <a:gd name="connsiteY19-1048" fmla="*/ 1447800 h 1893094"/>
                <a:gd name="connsiteX20-1049" fmla="*/ 0 w 1629187"/>
                <a:gd name="connsiteY20-1050" fmla="*/ 1300162 h 1893094"/>
                <a:gd name="connsiteX0-1051" fmla="*/ 0 w 1629187"/>
                <a:gd name="connsiteY0-1052" fmla="*/ 1300162 h 1893094"/>
                <a:gd name="connsiteX1-1053" fmla="*/ 776288 w 1629187"/>
                <a:gd name="connsiteY1-1054" fmla="*/ 0 h 1893094"/>
                <a:gd name="connsiteX2-1055" fmla="*/ 1562100 w 1629187"/>
                <a:gd name="connsiteY2-1056" fmla="*/ 1304925 h 1893094"/>
                <a:gd name="connsiteX3-1057" fmla="*/ 1445419 w 1629187"/>
                <a:gd name="connsiteY3-1058" fmla="*/ 1466850 h 1893094"/>
                <a:gd name="connsiteX4-1059" fmla="*/ 1516856 w 1629187"/>
                <a:gd name="connsiteY4-1060" fmla="*/ 1557338 h 1893094"/>
                <a:gd name="connsiteX5-1061" fmla="*/ 1607344 w 1629187"/>
                <a:gd name="connsiteY5-1062" fmla="*/ 1726406 h 1893094"/>
                <a:gd name="connsiteX6-1063" fmla="*/ 1426369 w 1629187"/>
                <a:gd name="connsiteY6-1064" fmla="*/ 1678781 h 1893094"/>
                <a:gd name="connsiteX7-1065" fmla="*/ 1312069 w 1629187"/>
                <a:gd name="connsiteY7-1066" fmla="*/ 1640681 h 1893094"/>
                <a:gd name="connsiteX8-1067" fmla="*/ 1126331 w 1629187"/>
                <a:gd name="connsiteY8-1068" fmla="*/ 1893094 h 1893094"/>
                <a:gd name="connsiteX9-1069" fmla="*/ 909638 w 1629187"/>
                <a:gd name="connsiteY9-1070" fmla="*/ 1893094 h 1893094"/>
                <a:gd name="connsiteX10-1071" fmla="*/ 869156 w 1629187"/>
                <a:gd name="connsiteY10-1072" fmla="*/ 1826419 h 1893094"/>
                <a:gd name="connsiteX11-1073" fmla="*/ 769144 w 1629187"/>
                <a:gd name="connsiteY11-1074" fmla="*/ 1607344 h 1893094"/>
                <a:gd name="connsiteX12-1075" fmla="*/ 671513 w 1629187"/>
                <a:gd name="connsiteY12-1076" fmla="*/ 1797844 h 1893094"/>
                <a:gd name="connsiteX13-1077" fmla="*/ 661988 w 1629187"/>
                <a:gd name="connsiteY13-1078" fmla="*/ 1885950 h 1893094"/>
                <a:gd name="connsiteX14-1079" fmla="*/ 433388 w 1629187"/>
                <a:gd name="connsiteY14-1080" fmla="*/ 1885950 h 1893094"/>
                <a:gd name="connsiteX15-1081" fmla="*/ 261938 w 1629187"/>
                <a:gd name="connsiteY15-1082" fmla="*/ 1664494 h 1893094"/>
                <a:gd name="connsiteX16-1083" fmla="*/ 326231 w 1629187"/>
                <a:gd name="connsiteY16-1084" fmla="*/ 1581150 h 1893094"/>
                <a:gd name="connsiteX17-1085" fmla="*/ 414338 w 1629187"/>
                <a:gd name="connsiteY17-1086" fmla="*/ 1366837 h 1893094"/>
                <a:gd name="connsiteX18-1087" fmla="*/ 188119 w 1629187"/>
                <a:gd name="connsiteY18-1088" fmla="*/ 1404937 h 1893094"/>
                <a:gd name="connsiteX19-1089" fmla="*/ 116681 w 1629187"/>
                <a:gd name="connsiteY19-1090" fmla="*/ 1447800 h 1893094"/>
                <a:gd name="connsiteX20-1091" fmla="*/ 0 w 1629187"/>
                <a:gd name="connsiteY20-1092" fmla="*/ 1300162 h 1893094"/>
                <a:gd name="connsiteX0-1093" fmla="*/ 0 w 1629187"/>
                <a:gd name="connsiteY0-1094" fmla="*/ 1300162 h 1893094"/>
                <a:gd name="connsiteX1-1095" fmla="*/ 776288 w 1629187"/>
                <a:gd name="connsiteY1-1096" fmla="*/ 0 h 1893094"/>
                <a:gd name="connsiteX2-1097" fmla="*/ 1562100 w 1629187"/>
                <a:gd name="connsiteY2-1098" fmla="*/ 1304925 h 1893094"/>
                <a:gd name="connsiteX3-1099" fmla="*/ 1445419 w 1629187"/>
                <a:gd name="connsiteY3-1100" fmla="*/ 1466850 h 1893094"/>
                <a:gd name="connsiteX4-1101" fmla="*/ 1516856 w 1629187"/>
                <a:gd name="connsiteY4-1102" fmla="*/ 1557338 h 1893094"/>
                <a:gd name="connsiteX5-1103" fmla="*/ 1607344 w 1629187"/>
                <a:gd name="connsiteY5-1104" fmla="*/ 1726406 h 1893094"/>
                <a:gd name="connsiteX6-1105" fmla="*/ 1426369 w 1629187"/>
                <a:gd name="connsiteY6-1106" fmla="*/ 1678781 h 1893094"/>
                <a:gd name="connsiteX7-1107" fmla="*/ 1312069 w 1629187"/>
                <a:gd name="connsiteY7-1108" fmla="*/ 1640681 h 1893094"/>
                <a:gd name="connsiteX8-1109" fmla="*/ 1126331 w 1629187"/>
                <a:gd name="connsiteY8-1110" fmla="*/ 1893094 h 1893094"/>
                <a:gd name="connsiteX9-1111" fmla="*/ 909638 w 1629187"/>
                <a:gd name="connsiteY9-1112" fmla="*/ 1893094 h 1893094"/>
                <a:gd name="connsiteX10-1113" fmla="*/ 869156 w 1629187"/>
                <a:gd name="connsiteY10-1114" fmla="*/ 1826419 h 1893094"/>
                <a:gd name="connsiteX11-1115" fmla="*/ 769144 w 1629187"/>
                <a:gd name="connsiteY11-1116" fmla="*/ 1607344 h 1893094"/>
                <a:gd name="connsiteX12-1117" fmla="*/ 671513 w 1629187"/>
                <a:gd name="connsiteY12-1118" fmla="*/ 1797844 h 1893094"/>
                <a:gd name="connsiteX13-1119" fmla="*/ 661988 w 1629187"/>
                <a:gd name="connsiteY13-1120" fmla="*/ 1885950 h 1893094"/>
                <a:gd name="connsiteX14-1121" fmla="*/ 433388 w 1629187"/>
                <a:gd name="connsiteY14-1122" fmla="*/ 1885950 h 1893094"/>
                <a:gd name="connsiteX15-1123" fmla="*/ 261938 w 1629187"/>
                <a:gd name="connsiteY15-1124" fmla="*/ 1664494 h 1893094"/>
                <a:gd name="connsiteX16-1125" fmla="*/ 326231 w 1629187"/>
                <a:gd name="connsiteY16-1126" fmla="*/ 1581150 h 1893094"/>
                <a:gd name="connsiteX17-1127" fmla="*/ 414338 w 1629187"/>
                <a:gd name="connsiteY17-1128" fmla="*/ 1366837 h 1893094"/>
                <a:gd name="connsiteX18-1129" fmla="*/ 188119 w 1629187"/>
                <a:gd name="connsiteY18-1130" fmla="*/ 1404937 h 1893094"/>
                <a:gd name="connsiteX19-1131" fmla="*/ 116681 w 1629187"/>
                <a:gd name="connsiteY19-1132" fmla="*/ 1447800 h 1893094"/>
                <a:gd name="connsiteX20-1133" fmla="*/ 0 w 1629187"/>
                <a:gd name="connsiteY20-1134" fmla="*/ 1300162 h 1893094"/>
                <a:gd name="connsiteX0-1135" fmla="*/ 0 w 1629187"/>
                <a:gd name="connsiteY0-1136" fmla="*/ 1300162 h 1893094"/>
                <a:gd name="connsiteX1-1137" fmla="*/ 776288 w 1629187"/>
                <a:gd name="connsiteY1-1138" fmla="*/ 0 h 1893094"/>
                <a:gd name="connsiteX2-1139" fmla="*/ 1562100 w 1629187"/>
                <a:gd name="connsiteY2-1140" fmla="*/ 1304925 h 1893094"/>
                <a:gd name="connsiteX3-1141" fmla="*/ 1445419 w 1629187"/>
                <a:gd name="connsiteY3-1142" fmla="*/ 1466850 h 1893094"/>
                <a:gd name="connsiteX4-1143" fmla="*/ 1516856 w 1629187"/>
                <a:gd name="connsiteY4-1144" fmla="*/ 1557338 h 1893094"/>
                <a:gd name="connsiteX5-1145" fmla="*/ 1607344 w 1629187"/>
                <a:gd name="connsiteY5-1146" fmla="*/ 1726406 h 1893094"/>
                <a:gd name="connsiteX6-1147" fmla="*/ 1426369 w 1629187"/>
                <a:gd name="connsiteY6-1148" fmla="*/ 1678781 h 1893094"/>
                <a:gd name="connsiteX7-1149" fmla="*/ 1312069 w 1629187"/>
                <a:gd name="connsiteY7-1150" fmla="*/ 1640681 h 1893094"/>
                <a:gd name="connsiteX8-1151" fmla="*/ 1126331 w 1629187"/>
                <a:gd name="connsiteY8-1152" fmla="*/ 1893094 h 1893094"/>
                <a:gd name="connsiteX9-1153" fmla="*/ 909638 w 1629187"/>
                <a:gd name="connsiteY9-1154" fmla="*/ 1893094 h 1893094"/>
                <a:gd name="connsiteX10-1155" fmla="*/ 869156 w 1629187"/>
                <a:gd name="connsiteY10-1156" fmla="*/ 1826419 h 1893094"/>
                <a:gd name="connsiteX11-1157" fmla="*/ 769144 w 1629187"/>
                <a:gd name="connsiteY11-1158" fmla="*/ 1607344 h 1893094"/>
                <a:gd name="connsiteX12-1159" fmla="*/ 671513 w 1629187"/>
                <a:gd name="connsiteY12-1160" fmla="*/ 1797844 h 1893094"/>
                <a:gd name="connsiteX13-1161" fmla="*/ 661988 w 1629187"/>
                <a:gd name="connsiteY13-1162" fmla="*/ 1885950 h 1893094"/>
                <a:gd name="connsiteX14-1163" fmla="*/ 433388 w 1629187"/>
                <a:gd name="connsiteY14-1164" fmla="*/ 1885950 h 1893094"/>
                <a:gd name="connsiteX15-1165" fmla="*/ 261938 w 1629187"/>
                <a:gd name="connsiteY15-1166" fmla="*/ 1664494 h 1893094"/>
                <a:gd name="connsiteX16-1167" fmla="*/ 326231 w 1629187"/>
                <a:gd name="connsiteY16-1168" fmla="*/ 1581150 h 1893094"/>
                <a:gd name="connsiteX17-1169" fmla="*/ 414338 w 1629187"/>
                <a:gd name="connsiteY17-1170" fmla="*/ 1366837 h 1893094"/>
                <a:gd name="connsiteX18-1171" fmla="*/ 188119 w 1629187"/>
                <a:gd name="connsiteY18-1172" fmla="*/ 1404937 h 1893094"/>
                <a:gd name="connsiteX19-1173" fmla="*/ 116681 w 1629187"/>
                <a:gd name="connsiteY19-1174" fmla="*/ 1447800 h 1893094"/>
                <a:gd name="connsiteX20-1175" fmla="*/ 0 w 1629187"/>
                <a:gd name="connsiteY20-1176" fmla="*/ 1300162 h 1893094"/>
                <a:gd name="connsiteX0-1177" fmla="*/ 0 w 1629187"/>
                <a:gd name="connsiteY0-1178" fmla="*/ 1300162 h 1893094"/>
                <a:gd name="connsiteX1-1179" fmla="*/ 776288 w 1629187"/>
                <a:gd name="connsiteY1-1180" fmla="*/ 0 h 1893094"/>
                <a:gd name="connsiteX2-1181" fmla="*/ 1562100 w 1629187"/>
                <a:gd name="connsiteY2-1182" fmla="*/ 1304925 h 1893094"/>
                <a:gd name="connsiteX3-1183" fmla="*/ 1445419 w 1629187"/>
                <a:gd name="connsiteY3-1184" fmla="*/ 1466850 h 1893094"/>
                <a:gd name="connsiteX4-1185" fmla="*/ 1516856 w 1629187"/>
                <a:gd name="connsiteY4-1186" fmla="*/ 1557338 h 1893094"/>
                <a:gd name="connsiteX5-1187" fmla="*/ 1607344 w 1629187"/>
                <a:gd name="connsiteY5-1188" fmla="*/ 1726406 h 1893094"/>
                <a:gd name="connsiteX6-1189" fmla="*/ 1426369 w 1629187"/>
                <a:gd name="connsiteY6-1190" fmla="*/ 1678781 h 1893094"/>
                <a:gd name="connsiteX7-1191" fmla="*/ 1312069 w 1629187"/>
                <a:gd name="connsiteY7-1192" fmla="*/ 1640681 h 1893094"/>
                <a:gd name="connsiteX8-1193" fmla="*/ 1126331 w 1629187"/>
                <a:gd name="connsiteY8-1194" fmla="*/ 1893094 h 1893094"/>
                <a:gd name="connsiteX9-1195" fmla="*/ 909638 w 1629187"/>
                <a:gd name="connsiteY9-1196" fmla="*/ 1893094 h 1893094"/>
                <a:gd name="connsiteX10-1197" fmla="*/ 869156 w 1629187"/>
                <a:gd name="connsiteY10-1198" fmla="*/ 1826419 h 1893094"/>
                <a:gd name="connsiteX11-1199" fmla="*/ 769144 w 1629187"/>
                <a:gd name="connsiteY11-1200" fmla="*/ 1607344 h 1893094"/>
                <a:gd name="connsiteX12-1201" fmla="*/ 671513 w 1629187"/>
                <a:gd name="connsiteY12-1202" fmla="*/ 1797844 h 1893094"/>
                <a:gd name="connsiteX13-1203" fmla="*/ 661988 w 1629187"/>
                <a:gd name="connsiteY13-1204" fmla="*/ 1885950 h 1893094"/>
                <a:gd name="connsiteX14-1205" fmla="*/ 433388 w 1629187"/>
                <a:gd name="connsiteY14-1206" fmla="*/ 1885950 h 1893094"/>
                <a:gd name="connsiteX15-1207" fmla="*/ 261938 w 1629187"/>
                <a:gd name="connsiteY15-1208" fmla="*/ 1664494 h 1893094"/>
                <a:gd name="connsiteX16-1209" fmla="*/ 326231 w 1629187"/>
                <a:gd name="connsiteY16-1210" fmla="*/ 1581150 h 1893094"/>
                <a:gd name="connsiteX17-1211" fmla="*/ 414338 w 1629187"/>
                <a:gd name="connsiteY17-1212" fmla="*/ 1366837 h 1893094"/>
                <a:gd name="connsiteX18-1213" fmla="*/ 188119 w 1629187"/>
                <a:gd name="connsiteY18-1214" fmla="*/ 1404937 h 1893094"/>
                <a:gd name="connsiteX19-1215" fmla="*/ 116681 w 1629187"/>
                <a:gd name="connsiteY19-1216" fmla="*/ 1447800 h 1893094"/>
                <a:gd name="connsiteX20-1217" fmla="*/ 0 w 1629187"/>
                <a:gd name="connsiteY20-1218" fmla="*/ 1300162 h 1893094"/>
                <a:gd name="connsiteX0-1219" fmla="*/ 0 w 1629187"/>
                <a:gd name="connsiteY0-1220" fmla="*/ 1300162 h 1893094"/>
                <a:gd name="connsiteX1-1221" fmla="*/ 776288 w 1629187"/>
                <a:gd name="connsiteY1-1222" fmla="*/ 0 h 1893094"/>
                <a:gd name="connsiteX2-1223" fmla="*/ 1562100 w 1629187"/>
                <a:gd name="connsiteY2-1224" fmla="*/ 1304925 h 1893094"/>
                <a:gd name="connsiteX3-1225" fmla="*/ 1445419 w 1629187"/>
                <a:gd name="connsiteY3-1226" fmla="*/ 1466850 h 1893094"/>
                <a:gd name="connsiteX4-1227" fmla="*/ 1516856 w 1629187"/>
                <a:gd name="connsiteY4-1228" fmla="*/ 1557338 h 1893094"/>
                <a:gd name="connsiteX5-1229" fmla="*/ 1607344 w 1629187"/>
                <a:gd name="connsiteY5-1230" fmla="*/ 1726406 h 1893094"/>
                <a:gd name="connsiteX6-1231" fmla="*/ 1426369 w 1629187"/>
                <a:gd name="connsiteY6-1232" fmla="*/ 1678781 h 1893094"/>
                <a:gd name="connsiteX7-1233" fmla="*/ 1312069 w 1629187"/>
                <a:gd name="connsiteY7-1234" fmla="*/ 1640681 h 1893094"/>
                <a:gd name="connsiteX8-1235" fmla="*/ 1126331 w 1629187"/>
                <a:gd name="connsiteY8-1236" fmla="*/ 1893094 h 1893094"/>
                <a:gd name="connsiteX9-1237" fmla="*/ 909638 w 1629187"/>
                <a:gd name="connsiteY9-1238" fmla="*/ 1893094 h 1893094"/>
                <a:gd name="connsiteX10-1239" fmla="*/ 869156 w 1629187"/>
                <a:gd name="connsiteY10-1240" fmla="*/ 1826419 h 1893094"/>
                <a:gd name="connsiteX11-1241" fmla="*/ 769144 w 1629187"/>
                <a:gd name="connsiteY11-1242" fmla="*/ 1607344 h 1893094"/>
                <a:gd name="connsiteX12-1243" fmla="*/ 671513 w 1629187"/>
                <a:gd name="connsiteY12-1244" fmla="*/ 1797844 h 1893094"/>
                <a:gd name="connsiteX13-1245" fmla="*/ 661988 w 1629187"/>
                <a:gd name="connsiteY13-1246" fmla="*/ 1885950 h 1893094"/>
                <a:gd name="connsiteX14-1247" fmla="*/ 433388 w 1629187"/>
                <a:gd name="connsiteY14-1248" fmla="*/ 1885950 h 1893094"/>
                <a:gd name="connsiteX15-1249" fmla="*/ 261938 w 1629187"/>
                <a:gd name="connsiteY15-1250" fmla="*/ 1664494 h 1893094"/>
                <a:gd name="connsiteX16-1251" fmla="*/ 326231 w 1629187"/>
                <a:gd name="connsiteY16-1252" fmla="*/ 1581150 h 1893094"/>
                <a:gd name="connsiteX17-1253" fmla="*/ 414338 w 1629187"/>
                <a:gd name="connsiteY17-1254" fmla="*/ 1366837 h 1893094"/>
                <a:gd name="connsiteX18-1255" fmla="*/ 188119 w 1629187"/>
                <a:gd name="connsiteY18-1256" fmla="*/ 1404937 h 1893094"/>
                <a:gd name="connsiteX19-1257" fmla="*/ 116681 w 1629187"/>
                <a:gd name="connsiteY19-1258" fmla="*/ 1447800 h 1893094"/>
                <a:gd name="connsiteX20-1259" fmla="*/ 0 w 1629187"/>
                <a:gd name="connsiteY20-1260" fmla="*/ 1300162 h 1893094"/>
                <a:gd name="connsiteX0-1261" fmla="*/ 0 w 1629187"/>
                <a:gd name="connsiteY0-1262" fmla="*/ 1300162 h 1893094"/>
                <a:gd name="connsiteX1-1263" fmla="*/ 776288 w 1629187"/>
                <a:gd name="connsiteY1-1264" fmla="*/ 0 h 1893094"/>
                <a:gd name="connsiteX2-1265" fmla="*/ 1562100 w 1629187"/>
                <a:gd name="connsiteY2-1266" fmla="*/ 1304925 h 1893094"/>
                <a:gd name="connsiteX3-1267" fmla="*/ 1445419 w 1629187"/>
                <a:gd name="connsiteY3-1268" fmla="*/ 1466850 h 1893094"/>
                <a:gd name="connsiteX4-1269" fmla="*/ 1516856 w 1629187"/>
                <a:gd name="connsiteY4-1270" fmla="*/ 1557338 h 1893094"/>
                <a:gd name="connsiteX5-1271" fmla="*/ 1607344 w 1629187"/>
                <a:gd name="connsiteY5-1272" fmla="*/ 1726406 h 1893094"/>
                <a:gd name="connsiteX6-1273" fmla="*/ 1426369 w 1629187"/>
                <a:gd name="connsiteY6-1274" fmla="*/ 1678781 h 1893094"/>
                <a:gd name="connsiteX7-1275" fmla="*/ 1312069 w 1629187"/>
                <a:gd name="connsiteY7-1276" fmla="*/ 1640681 h 1893094"/>
                <a:gd name="connsiteX8-1277" fmla="*/ 1126331 w 1629187"/>
                <a:gd name="connsiteY8-1278" fmla="*/ 1893094 h 1893094"/>
                <a:gd name="connsiteX9-1279" fmla="*/ 909638 w 1629187"/>
                <a:gd name="connsiteY9-1280" fmla="*/ 1893094 h 1893094"/>
                <a:gd name="connsiteX10-1281" fmla="*/ 869156 w 1629187"/>
                <a:gd name="connsiteY10-1282" fmla="*/ 1826419 h 1893094"/>
                <a:gd name="connsiteX11-1283" fmla="*/ 769144 w 1629187"/>
                <a:gd name="connsiteY11-1284" fmla="*/ 1607344 h 1893094"/>
                <a:gd name="connsiteX12-1285" fmla="*/ 671513 w 1629187"/>
                <a:gd name="connsiteY12-1286" fmla="*/ 1797844 h 1893094"/>
                <a:gd name="connsiteX13-1287" fmla="*/ 661988 w 1629187"/>
                <a:gd name="connsiteY13-1288" fmla="*/ 1885950 h 1893094"/>
                <a:gd name="connsiteX14-1289" fmla="*/ 433388 w 1629187"/>
                <a:gd name="connsiteY14-1290" fmla="*/ 1885950 h 1893094"/>
                <a:gd name="connsiteX15-1291" fmla="*/ 261938 w 1629187"/>
                <a:gd name="connsiteY15-1292" fmla="*/ 1664494 h 1893094"/>
                <a:gd name="connsiteX16-1293" fmla="*/ 326231 w 1629187"/>
                <a:gd name="connsiteY16-1294" fmla="*/ 1581150 h 1893094"/>
                <a:gd name="connsiteX17-1295" fmla="*/ 414338 w 1629187"/>
                <a:gd name="connsiteY17-1296" fmla="*/ 1366837 h 1893094"/>
                <a:gd name="connsiteX18-1297" fmla="*/ 188119 w 1629187"/>
                <a:gd name="connsiteY18-1298" fmla="*/ 1404937 h 1893094"/>
                <a:gd name="connsiteX19-1299" fmla="*/ 116681 w 1629187"/>
                <a:gd name="connsiteY19-1300" fmla="*/ 1447800 h 1893094"/>
                <a:gd name="connsiteX20-1301" fmla="*/ 0 w 1629187"/>
                <a:gd name="connsiteY20-1302" fmla="*/ 1300162 h 1893094"/>
                <a:gd name="connsiteX0-1303" fmla="*/ 0 w 1629187"/>
                <a:gd name="connsiteY0-1304" fmla="*/ 1300162 h 1893094"/>
                <a:gd name="connsiteX1-1305" fmla="*/ 776288 w 1629187"/>
                <a:gd name="connsiteY1-1306" fmla="*/ 0 h 1893094"/>
                <a:gd name="connsiteX2-1307" fmla="*/ 1562100 w 1629187"/>
                <a:gd name="connsiteY2-1308" fmla="*/ 1304925 h 1893094"/>
                <a:gd name="connsiteX3-1309" fmla="*/ 1445419 w 1629187"/>
                <a:gd name="connsiteY3-1310" fmla="*/ 1466850 h 1893094"/>
                <a:gd name="connsiteX4-1311" fmla="*/ 1516856 w 1629187"/>
                <a:gd name="connsiteY4-1312" fmla="*/ 1557338 h 1893094"/>
                <a:gd name="connsiteX5-1313" fmla="*/ 1607344 w 1629187"/>
                <a:gd name="connsiteY5-1314" fmla="*/ 1726406 h 1893094"/>
                <a:gd name="connsiteX6-1315" fmla="*/ 1426369 w 1629187"/>
                <a:gd name="connsiteY6-1316" fmla="*/ 1678781 h 1893094"/>
                <a:gd name="connsiteX7-1317" fmla="*/ 1312069 w 1629187"/>
                <a:gd name="connsiteY7-1318" fmla="*/ 1640681 h 1893094"/>
                <a:gd name="connsiteX8-1319" fmla="*/ 1126331 w 1629187"/>
                <a:gd name="connsiteY8-1320" fmla="*/ 1893094 h 1893094"/>
                <a:gd name="connsiteX9-1321" fmla="*/ 909638 w 1629187"/>
                <a:gd name="connsiteY9-1322" fmla="*/ 1893094 h 1893094"/>
                <a:gd name="connsiteX10-1323" fmla="*/ 869156 w 1629187"/>
                <a:gd name="connsiteY10-1324" fmla="*/ 1826419 h 1893094"/>
                <a:gd name="connsiteX11-1325" fmla="*/ 769144 w 1629187"/>
                <a:gd name="connsiteY11-1326" fmla="*/ 1607344 h 1893094"/>
                <a:gd name="connsiteX12-1327" fmla="*/ 671513 w 1629187"/>
                <a:gd name="connsiteY12-1328" fmla="*/ 1797844 h 1893094"/>
                <a:gd name="connsiteX13-1329" fmla="*/ 661988 w 1629187"/>
                <a:gd name="connsiteY13-1330" fmla="*/ 1885950 h 1893094"/>
                <a:gd name="connsiteX14-1331" fmla="*/ 433388 w 1629187"/>
                <a:gd name="connsiteY14-1332" fmla="*/ 1885950 h 1893094"/>
                <a:gd name="connsiteX15-1333" fmla="*/ 261938 w 1629187"/>
                <a:gd name="connsiteY15-1334" fmla="*/ 1664494 h 1893094"/>
                <a:gd name="connsiteX16-1335" fmla="*/ 326231 w 1629187"/>
                <a:gd name="connsiteY16-1336" fmla="*/ 1581150 h 1893094"/>
                <a:gd name="connsiteX17-1337" fmla="*/ 414338 w 1629187"/>
                <a:gd name="connsiteY17-1338" fmla="*/ 1366837 h 1893094"/>
                <a:gd name="connsiteX18-1339" fmla="*/ 188119 w 1629187"/>
                <a:gd name="connsiteY18-1340" fmla="*/ 1404937 h 1893094"/>
                <a:gd name="connsiteX19-1341" fmla="*/ 116681 w 1629187"/>
                <a:gd name="connsiteY19-1342" fmla="*/ 1447800 h 1893094"/>
                <a:gd name="connsiteX20-1343" fmla="*/ 0 w 1629187"/>
                <a:gd name="connsiteY20-1344" fmla="*/ 1300162 h 1893094"/>
                <a:gd name="connsiteX0-1345" fmla="*/ 0 w 1629187"/>
                <a:gd name="connsiteY0-1346" fmla="*/ 1300162 h 1893094"/>
                <a:gd name="connsiteX1-1347" fmla="*/ 776288 w 1629187"/>
                <a:gd name="connsiteY1-1348" fmla="*/ 0 h 1893094"/>
                <a:gd name="connsiteX2-1349" fmla="*/ 1562100 w 1629187"/>
                <a:gd name="connsiteY2-1350" fmla="*/ 1304925 h 1893094"/>
                <a:gd name="connsiteX3-1351" fmla="*/ 1445419 w 1629187"/>
                <a:gd name="connsiteY3-1352" fmla="*/ 1466850 h 1893094"/>
                <a:gd name="connsiteX4-1353" fmla="*/ 1516856 w 1629187"/>
                <a:gd name="connsiteY4-1354" fmla="*/ 1557338 h 1893094"/>
                <a:gd name="connsiteX5-1355" fmla="*/ 1607344 w 1629187"/>
                <a:gd name="connsiteY5-1356" fmla="*/ 1726406 h 1893094"/>
                <a:gd name="connsiteX6-1357" fmla="*/ 1426369 w 1629187"/>
                <a:gd name="connsiteY6-1358" fmla="*/ 1678781 h 1893094"/>
                <a:gd name="connsiteX7-1359" fmla="*/ 1312069 w 1629187"/>
                <a:gd name="connsiteY7-1360" fmla="*/ 1640681 h 1893094"/>
                <a:gd name="connsiteX8-1361" fmla="*/ 1126331 w 1629187"/>
                <a:gd name="connsiteY8-1362" fmla="*/ 1893094 h 1893094"/>
                <a:gd name="connsiteX9-1363" fmla="*/ 909638 w 1629187"/>
                <a:gd name="connsiteY9-1364" fmla="*/ 1893094 h 1893094"/>
                <a:gd name="connsiteX10-1365" fmla="*/ 869156 w 1629187"/>
                <a:gd name="connsiteY10-1366" fmla="*/ 1826419 h 1893094"/>
                <a:gd name="connsiteX11-1367" fmla="*/ 769144 w 1629187"/>
                <a:gd name="connsiteY11-1368" fmla="*/ 1607344 h 1893094"/>
                <a:gd name="connsiteX12-1369" fmla="*/ 671513 w 1629187"/>
                <a:gd name="connsiteY12-1370" fmla="*/ 1797844 h 1893094"/>
                <a:gd name="connsiteX13-1371" fmla="*/ 661988 w 1629187"/>
                <a:gd name="connsiteY13-1372" fmla="*/ 1885950 h 1893094"/>
                <a:gd name="connsiteX14-1373" fmla="*/ 433388 w 1629187"/>
                <a:gd name="connsiteY14-1374" fmla="*/ 1885950 h 1893094"/>
                <a:gd name="connsiteX15-1375" fmla="*/ 261938 w 1629187"/>
                <a:gd name="connsiteY15-1376" fmla="*/ 1664494 h 1893094"/>
                <a:gd name="connsiteX16-1377" fmla="*/ 326231 w 1629187"/>
                <a:gd name="connsiteY16-1378" fmla="*/ 1581150 h 1893094"/>
                <a:gd name="connsiteX17-1379" fmla="*/ 414338 w 1629187"/>
                <a:gd name="connsiteY17-1380" fmla="*/ 1366837 h 1893094"/>
                <a:gd name="connsiteX18-1381" fmla="*/ 188119 w 1629187"/>
                <a:gd name="connsiteY18-1382" fmla="*/ 1404937 h 1893094"/>
                <a:gd name="connsiteX19-1383" fmla="*/ 116681 w 1629187"/>
                <a:gd name="connsiteY19-1384" fmla="*/ 1447800 h 1893094"/>
                <a:gd name="connsiteX20-1385" fmla="*/ 0 w 1629187"/>
                <a:gd name="connsiteY20-1386" fmla="*/ 1300162 h 1893094"/>
                <a:gd name="connsiteX0-1387" fmla="*/ 0 w 1629187"/>
                <a:gd name="connsiteY0-1388" fmla="*/ 1300162 h 1893094"/>
                <a:gd name="connsiteX1-1389" fmla="*/ 776288 w 1629187"/>
                <a:gd name="connsiteY1-1390" fmla="*/ 0 h 1893094"/>
                <a:gd name="connsiteX2-1391" fmla="*/ 1562100 w 1629187"/>
                <a:gd name="connsiteY2-1392" fmla="*/ 1304925 h 1893094"/>
                <a:gd name="connsiteX3-1393" fmla="*/ 1445419 w 1629187"/>
                <a:gd name="connsiteY3-1394" fmla="*/ 1466850 h 1893094"/>
                <a:gd name="connsiteX4-1395" fmla="*/ 1516856 w 1629187"/>
                <a:gd name="connsiteY4-1396" fmla="*/ 1557338 h 1893094"/>
                <a:gd name="connsiteX5-1397" fmla="*/ 1607344 w 1629187"/>
                <a:gd name="connsiteY5-1398" fmla="*/ 1726406 h 1893094"/>
                <a:gd name="connsiteX6-1399" fmla="*/ 1426369 w 1629187"/>
                <a:gd name="connsiteY6-1400" fmla="*/ 1678781 h 1893094"/>
                <a:gd name="connsiteX7-1401" fmla="*/ 1312069 w 1629187"/>
                <a:gd name="connsiteY7-1402" fmla="*/ 1640681 h 1893094"/>
                <a:gd name="connsiteX8-1403" fmla="*/ 1126331 w 1629187"/>
                <a:gd name="connsiteY8-1404" fmla="*/ 1893094 h 1893094"/>
                <a:gd name="connsiteX9-1405" fmla="*/ 909638 w 1629187"/>
                <a:gd name="connsiteY9-1406" fmla="*/ 1893094 h 1893094"/>
                <a:gd name="connsiteX10-1407" fmla="*/ 869156 w 1629187"/>
                <a:gd name="connsiteY10-1408" fmla="*/ 1826419 h 1893094"/>
                <a:gd name="connsiteX11-1409" fmla="*/ 769144 w 1629187"/>
                <a:gd name="connsiteY11-1410" fmla="*/ 1607344 h 1893094"/>
                <a:gd name="connsiteX12-1411" fmla="*/ 671513 w 1629187"/>
                <a:gd name="connsiteY12-1412" fmla="*/ 1797844 h 1893094"/>
                <a:gd name="connsiteX13-1413" fmla="*/ 661988 w 1629187"/>
                <a:gd name="connsiteY13-1414" fmla="*/ 1885950 h 1893094"/>
                <a:gd name="connsiteX14-1415" fmla="*/ 433388 w 1629187"/>
                <a:gd name="connsiteY14-1416" fmla="*/ 1885950 h 1893094"/>
                <a:gd name="connsiteX15-1417" fmla="*/ 261938 w 1629187"/>
                <a:gd name="connsiteY15-1418" fmla="*/ 1664494 h 1893094"/>
                <a:gd name="connsiteX16-1419" fmla="*/ 326231 w 1629187"/>
                <a:gd name="connsiteY16-1420" fmla="*/ 1581150 h 1893094"/>
                <a:gd name="connsiteX17-1421" fmla="*/ 414338 w 1629187"/>
                <a:gd name="connsiteY17-1422" fmla="*/ 1366837 h 1893094"/>
                <a:gd name="connsiteX18-1423" fmla="*/ 188119 w 1629187"/>
                <a:gd name="connsiteY18-1424" fmla="*/ 1404937 h 1893094"/>
                <a:gd name="connsiteX19-1425" fmla="*/ 116681 w 1629187"/>
                <a:gd name="connsiteY19-1426" fmla="*/ 1447800 h 1893094"/>
                <a:gd name="connsiteX20-1427" fmla="*/ 0 w 1629187"/>
                <a:gd name="connsiteY20-1428" fmla="*/ 1300162 h 1893094"/>
                <a:gd name="connsiteX0-1429" fmla="*/ 0 w 1629187"/>
                <a:gd name="connsiteY0-1430" fmla="*/ 1300162 h 1893094"/>
                <a:gd name="connsiteX1-1431" fmla="*/ 776288 w 1629187"/>
                <a:gd name="connsiteY1-1432" fmla="*/ 0 h 1893094"/>
                <a:gd name="connsiteX2-1433" fmla="*/ 1562100 w 1629187"/>
                <a:gd name="connsiteY2-1434" fmla="*/ 1304925 h 1893094"/>
                <a:gd name="connsiteX3-1435" fmla="*/ 1445419 w 1629187"/>
                <a:gd name="connsiteY3-1436" fmla="*/ 1466850 h 1893094"/>
                <a:gd name="connsiteX4-1437" fmla="*/ 1516856 w 1629187"/>
                <a:gd name="connsiteY4-1438" fmla="*/ 1557338 h 1893094"/>
                <a:gd name="connsiteX5-1439" fmla="*/ 1607344 w 1629187"/>
                <a:gd name="connsiteY5-1440" fmla="*/ 1726406 h 1893094"/>
                <a:gd name="connsiteX6-1441" fmla="*/ 1426369 w 1629187"/>
                <a:gd name="connsiteY6-1442" fmla="*/ 1678781 h 1893094"/>
                <a:gd name="connsiteX7-1443" fmla="*/ 1312069 w 1629187"/>
                <a:gd name="connsiteY7-1444" fmla="*/ 1640681 h 1893094"/>
                <a:gd name="connsiteX8-1445" fmla="*/ 1126331 w 1629187"/>
                <a:gd name="connsiteY8-1446" fmla="*/ 1893094 h 1893094"/>
                <a:gd name="connsiteX9-1447" fmla="*/ 909638 w 1629187"/>
                <a:gd name="connsiteY9-1448" fmla="*/ 1893094 h 1893094"/>
                <a:gd name="connsiteX10-1449" fmla="*/ 869156 w 1629187"/>
                <a:gd name="connsiteY10-1450" fmla="*/ 1826419 h 1893094"/>
                <a:gd name="connsiteX11-1451" fmla="*/ 769144 w 1629187"/>
                <a:gd name="connsiteY11-1452" fmla="*/ 1607344 h 1893094"/>
                <a:gd name="connsiteX12-1453" fmla="*/ 671513 w 1629187"/>
                <a:gd name="connsiteY12-1454" fmla="*/ 1797844 h 1893094"/>
                <a:gd name="connsiteX13-1455" fmla="*/ 661988 w 1629187"/>
                <a:gd name="connsiteY13-1456" fmla="*/ 1885950 h 1893094"/>
                <a:gd name="connsiteX14-1457" fmla="*/ 433388 w 1629187"/>
                <a:gd name="connsiteY14-1458" fmla="*/ 1885950 h 1893094"/>
                <a:gd name="connsiteX15-1459" fmla="*/ 261938 w 1629187"/>
                <a:gd name="connsiteY15-1460" fmla="*/ 1664494 h 1893094"/>
                <a:gd name="connsiteX16-1461" fmla="*/ 326231 w 1629187"/>
                <a:gd name="connsiteY16-1462" fmla="*/ 1581150 h 1893094"/>
                <a:gd name="connsiteX17-1463" fmla="*/ 414338 w 1629187"/>
                <a:gd name="connsiteY17-1464" fmla="*/ 1366837 h 1893094"/>
                <a:gd name="connsiteX18-1465" fmla="*/ 188119 w 1629187"/>
                <a:gd name="connsiteY18-1466" fmla="*/ 1404937 h 1893094"/>
                <a:gd name="connsiteX19-1467" fmla="*/ 116681 w 1629187"/>
                <a:gd name="connsiteY19-1468" fmla="*/ 1447800 h 1893094"/>
                <a:gd name="connsiteX20-1469" fmla="*/ 0 w 1629187"/>
                <a:gd name="connsiteY20-1470" fmla="*/ 1300162 h 1893094"/>
                <a:gd name="connsiteX0-1471" fmla="*/ 0 w 1629187"/>
                <a:gd name="connsiteY0-1472" fmla="*/ 1300162 h 1893094"/>
                <a:gd name="connsiteX1-1473" fmla="*/ 776288 w 1629187"/>
                <a:gd name="connsiteY1-1474" fmla="*/ 0 h 1893094"/>
                <a:gd name="connsiteX2-1475" fmla="*/ 1562100 w 1629187"/>
                <a:gd name="connsiteY2-1476" fmla="*/ 1304925 h 1893094"/>
                <a:gd name="connsiteX3-1477" fmla="*/ 1445419 w 1629187"/>
                <a:gd name="connsiteY3-1478" fmla="*/ 1466850 h 1893094"/>
                <a:gd name="connsiteX4-1479" fmla="*/ 1516856 w 1629187"/>
                <a:gd name="connsiteY4-1480" fmla="*/ 1557338 h 1893094"/>
                <a:gd name="connsiteX5-1481" fmla="*/ 1607344 w 1629187"/>
                <a:gd name="connsiteY5-1482" fmla="*/ 1726406 h 1893094"/>
                <a:gd name="connsiteX6-1483" fmla="*/ 1426369 w 1629187"/>
                <a:gd name="connsiteY6-1484" fmla="*/ 1678781 h 1893094"/>
                <a:gd name="connsiteX7-1485" fmla="*/ 1312069 w 1629187"/>
                <a:gd name="connsiteY7-1486" fmla="*/ 1640681 h 1893094"/>
                <a:gd name="connsiteX8-1487" fmla="*/ 1126331 w 1629187"/>
                <a:gd name="connsiteY8-1488" fmla="*/ 1893094 h 1893094"/>
                <a:gd name="connsiteX9-1489" fmla="*/ 909638 w 1629187"/>
                <a:gd name="connsiteY9-1490" fmla="*/ 1893094 h 1893094"/>
                <a:gd name="connsiteX10-1491" fmla="*/ 869156 w 1629187"/>
                <a:gd name="connsiteY10-1492" fmla="*/ 1826419 h 1893094"/>
                <a:gd name="connsiteX11-1493" fmla="*/ 769144 w 1629187"/>
                <a:gd name="connsiteY11-1494" fmla="*/ 1607344 h 1893094"/>
                <a:gd name="connsiteX12-1495" fmla="*/ 671513 w 1629187"/>
                <a:gd name="connsiteY12-1496" fmla="*/ 1797844 h 1893094"/>
                <a:gd name="connsiteX13-1497" fmla="*/ 661988 w 1629187"/>
                <a:gd name="connsiteY13-1498" fmla="*/ 1885950 h 1893094"/>
                <a:gd name="connsiteX14-1499" fmla="*/ 433388 w 1629187"/>
                <a:gd name="connsiteY14-1500" fmla="*/ 1885950 h 1893094"/>
                <a:gd name="connsiteX15-1501" fmla="*/ 261938 w 1629187"/>
                <a:gd name="connsiteY15-1502" fmla="*/ 1664494 h 1893094"/>
                <a:gd name="connsiteX16-1503" fmla="*/ 326231 w 1629187"/>
                <a:gd name="connsiteY16-1504" fmla="*/ 1581150 h 1893094"/>
                <a:gd name="connsiteX17-1505" fmla="*/ 414338 w 1629187"/>
                <a:gd name="connsiteY17-1506" fmla="*/ 1366837 h 1893094"/>
                <a:gd name="connsiteX18-1507" fmla="*/ 188119 w 1629187"/>
                <a:gd name="connsiteY18-1508" fmla="*/ 1404937 h 1893094"/>
                <a:gd name="connsiteX19-1509" fmla="*/ 116681 w 1629187"/>
                <a:gd name="connsiteY19-1510" fmla="*/ 1447800 h 1893094"/>
                <a:gd name="connsiteX20-1511" fmla="*/ 0 w 1629187"/>
                <a:gd name="connsiteY20-1512" fmla="*/ 1300162 h 1893094"/>
                <a:gd name="connsiteX0-1513" fmla="*/ 0 w 1629187"/>
                <a:gd name="connsiteY0-1514" fmla="*/ 1300162 h 1893094"/>
                <a:gd name="connsiteX1-1515" fmla="*/ 776288 w 1629187"/>
                <a:gd name="connsiteY1-1516" fmla="*/ 0 h 1893094"/>
                <a:gd name="connsiteX2-1517" fmla="*/ 1562100 w 1629187"/>
                <a:gd name="connsiteY2-1518" fmla="*/ 1304925 h 1893094"/>
                <a:gd name="connsiteX3-1519" fmla="*/ 1445419 w 1629187"/>
                <a:gd name="connsiteY3-1520" fmla="*/ 1466850 h 1893094"/>
                <a:gd name="connsiteX4-1521" fmla="*/ 1516856 w 1629187"/>
                <a:gd name="connsiteY4-1522" fmla="*/ 1557338 h 1893094"/>
                <a:gd name="connsiteX5-1523" fmla="*/ 1607344 w 1629187"/>
                <a:gd name="connsiteY5-1524" fmla="*/ 1726406 h 1893094"/>
                <a:gd name="connsiteX6-1525" fmla="*/ 1426369 w 1629187"/>
                <a:gd name="connsiteY6-1526" fmla="*/ 1678781 h 1893094"/>
                <a:gd name="connsiteX7-1527" fmla="*/ 1312069 w 1629187"/>
                <a:gd name="connsiteY7-1528" fmla="*/ 1640681 h 1893094"/>
                <a:gd name="connsiteX8-1529" fmla="*/ 1126331 w 1629187"/>
                <a:gd name="connsiteY8-1530" fmla="*/ 1893094 h 1893094"/>
                <a:gd name="connsiteX9-1531" fmla="*/ 909638 w 1629187"/>
                <a:gd name="connsiteY9-1532" fmla="*/ 1893094 h 1893094"/>
                <a:gd name="connsiteX10-1533" fmla="*/ 869156 w 1629187"/>
                <a:gd name="connsiteY10-1534" fmla="*/ 1826419 h 1893094"/>
                <a:gd name="connsiteX11-1535" fmla="*/ 769144 w 1629187"/>
                <a:gd name="connsiteY11-1536" fmla="*/ 1607344 h 1893094"/>
                <a:gd name="connsiteX12-1537" fmla="*/ 671513 w 1629187"/>
                <a:gd name="connsiteY12-1538" fmla="*/ 1797844 h 1893094"/>
                <a:gd name="connsiteX13-1539" fmla="*/ 661988 w 1629187"/>
                <a:gd name="connsiteY13-1540" fmla="*/ 1885950 h 1893094"/>
                <a:gd name="connsiteX14-1541" fmla="*/ 433388 w 1629187"/>
                <a:gd name="connsiteY14-1542" fmla="*/ 1885950 h 1893094"/>
                <a:gd name="connsiteX15-1543" fmla="*/ 261938 w 1629187"/>
                <a:gd name="connsiteY15-1544" fmla="*/ 1664494 h 1893094"/>
                <a:gd name="connsiteX16-1545" fmla="*/ 326231 w 1629187"/>
                <a:gd name="connsiteY16-1546" fmla="*/ 1581150 h 1893094"/>
                <a:gd name="connsiteX17-1547" fmla="*/ 414338 w 1629187"/>
                <a:gd name="connsiteY17-1548" fmla="*/ 1366837 h 1893094"/>
                <a:gd name="connsiteX18-1549" fmla="*/ 192881 w 1629187"/>
                <a:gd name="connsiteY18-1550" fmla="*/ 1412080 h 1893094"/>
                <a:gd name="connsiteX19-1551" fmla="*/ 116681 w 1629187"/>
                <a:gd name="connsiteY19-1552" fmla="*/ 1447800 h 1893094"/>
                <a:gd name="connsiteX20-1553" fmla="*/ 0 w 1629187"/>
                <a:gd name="connsiteY20-1554" fmla="*/ 1300162 h 1893094"/>
                <a:gd name="connsiteX0-1555" fmla="*/ 0 w 1629187"/>
                <a:gd name="connsiteY0-1556" fmla="*/ 1300162 h 1893094"/>
                <a:gd name="connsiteX1-1557" fmla="*/ 776288 w 1629187"/>
                <a:gd name="connsiteY1-1558" fmla="*/ 0 h 1893094"/>
                <a:gd name="connsiteX2-1559" fmla="*/ 1562100 w 1629187"/>
                <a:gd name="connsiteY2-1560" fmla="*/ 1304925 h 1893094"/>
                <a:gd name="connsiteX3-1561" fmla="*/ 1445419 w 1629187"/>
                <a:gd name="connsiteY3-1562" fmla="*/ 1466850 h 1893094"/>
                <a:gd name="connsiteX4-1563" fmla="*/ 1516856 w 1629187"/>
                <a:gd name="connsiteY4-1564" fmla="*/ 1557338 h 1893094"/>
                <a:gd name="connsiteX5-1565" fmla="*/ 1607344 w 1629187"/>
                <a:gd name="connsiteY5-1566" fmla="*/ 1726406 h 1893094"/>
                <a:gd name="connsiteX6-1567" fmla="*/ 1426369 w 1629187"/>
                <a:gd name="connsiteY6-1568" fmla="*/ 1678781 h 1893094"/>
                <a:gd name="connsiteX7-1569" fmla="*/ 1312069 w 1629187"/>
                <a:gd name="connsiteY7-1570" fmla="*/ 1640681 h 1893094"/>
                <a:gd name="connsiteX8-1571" fmla="*/ 1126331 w 1629187"/>
                <a:gd name="connsiteY8-1572" fmla="*/ 1893094 h 1893094"/>
                <a:gd name="connsiteX9-1573" fmla="*/ 909638 w 1629187"/>
                <a:gd name="connsiteY9-1574" fmla="*/ 1893094 h 1893094"/>
                <a:gd name="connsiteX10-1575" fmla="*/ 869156 w 1629187"/>
                <a:gd name="connsiteY10-1576" fmla="*/ 1826419 h 1893094"/>
                <a:gd name="connsiteX11-1577" fmla="*/ 769144 w 1629187"/>
                <a:gd name="connsiteY11-1578" fmla="*/ 1607344 h 1893094"/>
                <a:gd name="connsiteX12-1579" fmla="*/ 671513 w 1629187"/>
                <a:gd name="connsiteY12-1580" fmla="*/ 1797844 h 1893094"/>
                <a:gd name="connsiteX13-1581" fmla="*/ 661988 w 1629187"/>
                <a:gd name="connsiteY13-1582" fmla="*/ 1885950 h 1893094"/>
                <a:gd name="connsiteX14-1583" fmla="*/ 433388 w 1629187"/>
                <a:gd name="connsiteY14-1584" fmla="*/ 1885950 h 1893094"/>
                <a:gd name="connsiteX15-1585" fmla="*/ 261938 w 1629187"/>
                <a:gd name="connsiteY15-1586" fmla="*/ 1664494 h 1893094"/>
                <a:gd name="connsiteX16-1587" fmla="*/ 326231 w 1629187"/>
                <a:gd name="connsiteY16-1588" fmla="*/ 1581150 h 1893094"/>
                <a:gd name="connsiteX17-1589" fmla="*/ 407194 w 1629187"/>
                <a:gd name="connsiteY17-1590" fmla="*/ 1373981 h 1893094"/>
                <a:gd name="connsiteX18-1591" fmla="*/ 192881 w 1629187"/>
                <a:gd name="connsiteY18-1592" fmla="*/ 1412080 h 1893094"/>
                <a:gd name="connsiteX19-1593" fmla="*/ 116681 w 1629187"/>
                <a:gd name="connsiteY19-1594" fmla="*/ 1447800 h 1893094"/>
                <a:gd name="connsiteX20-1595" fmla="*/ 0 w 1629187"/>
                <a:gd name="connsiteY20-1596" fmla="*/ 1300162 h 1893094"/>
                <a:gd name="connsiteX0-1597" fmla="*/ 0 w 1629187"/>
                <a:gd name="connsiteY0-1598" fmla="*/ 1300162 h 1893094"/>
                <a:gd name="connsiteX1-1599" fmla="*/ 776288 w 1629187"/>
                <a:gd name="connsiteY1-1600" fmla="*/ 0 h 1893094"/>
                <a:gd name="connsiteX2-1601" fmla="*/ 1562100 w 1629187"/>
                <a:gd name="connsiteY2-1602" fmla="*/ 1304925 h 1893094"/>
                <a:gd name="connsiteX3-1603" fmla="*/ 1445419 w 1629187"/>
                <a:gd name="connsiteY3-1604" fmla="*/ 1466850 h 1893094"/>
                <a:gd name="connsiteX4-1605" fmla="*/ 1516856 w 1629187"/>
                <a:gd name="connsiteY4-1606" fmla="*/ 1557338 h 1893094"/>
                <a:gd name="connsiteX5-1607" fmla="*/ 1607344 w 1629187"/>
                <a:gd name="connsiteY5-1608" fmla="*/ 1726406 h 1893094"/>
                <a:gd name="connsiteX6-1609" fmla="*/ 1426369 w 1629187"/>
                <a:gd name="connsiteY6-1610" fmla="*/ 1678781 h 1893094"/>
                <a:gd name="connsiteX7-1611" fmla="*/ 1312069 w 1629187"/>
                <a:gd name="connsiteY7-1612" fmla="*/ 1640681 h 1893094"/>
                <a:gd name="connsiteX8-1613" fmla="*/ 1126331 w 1629187"/>
                <a:gd name="connsiteY8-1614" fmla="*/ 1893094 h 1893094"/>
                <a:gd name="connsiteX9-1615" fmla="*/ 909638 w 1629187"/>
                <a:gd name="connsiteY9-1616" fmla="*/ 1893094 h 1893094"/>
                <a:gd name="connsiteX10-1617" fmla="*/ 869156 w 1629187"/>
                <a:gd name="connsiteY10-1618" fmla="*/ 1826419 h 1893094"/>
                <a:gd name="connsiteX11-1619" fmla="*/ 769144 w 1629187"/>
                <a:gd name="connsiteY11-1620" fmla="*/ 1607344 h 1893094"/>
                <a:gd name="connsiteX12-1621" fmla="*/ 671513 w 1629187"/>
                <a:gd name="connsiteY12-1622" fmla="*/ 1797844 h 1893094"/>
                <a:gd name="connsiteX13-1623" fmla="*/ 661988 w 1629187"/>
                <a:gd name="connsiteY13-1624" fmla="*/ 1885950 h 1893094"/>
                <a:gd name="connsiteX14-1625" fmla="*/ 433388 w 1629187"/>
                <a:gd name="connsiteY14-1626" fmla="*/ 1885950 h 1893094"/>
                <a:gd name="connsiteX15-1627" fmla="*/ 261938 w 1629187"/>
                <a:gd name="connsiteY15-1628" fmla="*/ 1664494 h 1893094"/>
                <a:gd name="connsiteX16-1629" fmla="*/ 326231 w 1629187"/>
                <a:gd name="connsiteY16-1630" fmla="*/ 1581150 h 1893094"/>
                <a:gd name="connsiteX17-1631" fmla="*/ 407194 w 1629187"/>
                <a:gd name="connsiteY17-1632" fmla="*/ 1373981 h 1893094"/>
                <a:gd name="connsiteX18-1633" fmla="*/ 192881 w 1629187"/>
                <a:gd name="connsiteY18-1634" fmla="*/ 1412080 h 1893094"/>
                <a:gd name="connsiteX19-1635" fmla="*/ 116681 w 1629187"/>
                <a:gd name="connsiteY19-1636" fmla="*/ 1447800 h 1893094"/>
                <a:gd name="connsiteX20-1637" fmla="*/ 0 w 1629187"/>
                <a:gd name="connsiteY20-1638" fmla="*/ 1300162 h 1893094"/>
                <a:gd name="connsiteX0-1639" fmla="*/ 0 w 1629187"/>
                <a:gd name="connsiteY0-1640" fmla="*/ 1300162 h 1893094"/>
                <a:gd name="connsiteX1-1641" fmla="*/ 776288 w 1629187"/>
                <a:gd name="connsiteY1-1642" fmla="*/ 0 h 1893094"/>
                <a:gd name="connsiteX2-1643" fmla="*/ 1562100 w 1629187"/>
                <a:gd name="connsiteY2-1644" fmla="*/ 1304925 h 1893094"/>
                <a:gd name="connsiteX3-1645" fmla="*/ 1445419 w 1629187"/>
                <a:gd name="connsiteY3-1646" fmla="*/ 1466850 h 1893094"/>
                <a:gd name="connsiteX4-1647" fmla="*/ 1516856 w 1629187"/>
                <a:gd name="connsiteY4-1648" fmla="*/ 1557338 h 1893094"/>
                <a:gd name="connsiteX5-1649" fmla="*/ 1607344 w 1629187"/>
                <a:gd name="connsiteY5-1650" fmla="*/ 1726406 h 1893094"/>
                <a:gd name="connsiteX6-1651" fmla="*/ 1426369 w 1629187"/>
                <a:gd name="connsiteY6-1652" fmla="*/ 1678781 h 1893094"/>
                <a:gd name="connsiteX7-1653" fmla="*/ 1312069 w 1629187"/>
                <a:gd name="connsiteY7-1654" fmla="*/ 1640681 h 1893094"/>
                <a:gd name="connsiteX8-1655" fmla="*/ 1126331 w 1629187"/>
                <a:gd name="connsiteY8-1656" fmla="*/ 1893094 h 1893094"/>
                <a:gd name="connsiteX9-1657" fmla="*/ 909638 w 1629187"/>
                <a:gd name="connsiteY9-1658" fmla="*/ 1893094 h 1893094"/>
                <a:gd name="connsiteX10-1659" fmla="*/ 869156 w 1629187"/>
                <a:gd name="connsiteY10-1660" fmla="*/ 1826419 h 1893094"/>
                <a:gd name="connsiteX11-1661" fmla="*/ 769144 w 1629187"/>
                <a:gd name="connsiteY11-1662" fmla="*/ 1607344 h 1893094"/>
                <a:gd name="connsiteX12-1663" fmla="*/ 671513 w 1629187"/>
                <a:gd name="connsiteY12-1664" fmla="*/ 1797844 h 1893094"/>
                <a:gd name="connsiteX13-1665" fmla="*/ 661988 w 1629187"/>
                <a:gd name="connsiteY13-1666" fmla="*/ 1885950 h 1893094"/>
                <a:gd name="connsiteX14-1667" fmla="*/ 433388 w 1629187"/>
                <a:gd name="connsiteY14-1668" fmla="*/ 1885950 h 1893094"/>
                <a:gd name="connsiteX15-1669" fmla="*/ 261938 w 1629187"/>
                <a:gd name="connsiteY15-1670" fmla="*/ 1664494 h 1893094"/>
                <a:gd name="connsiteX16-1671" fmla="*/ 326231 w 1629187"/>
                <a:gd name="connsiteY16-1672" fmla="*/ 1581150 h 1893094"/>
                <a:gd name="connsiteX17-1673" fmla="*/ 407194 w 1629187"/>
                <a:gd name="connsiteY17-1674" fmla="*/ 1373981 h 1893094"/>
                <a:gd name="connsiteX18-1675" fmla="*/ 192881 w 1629187"/>
                <a:gd name="connsiteY18-1676" fmla="*/ 1412080 h 1893094"/>
                <a:gd name="connsiteX19-1677" fmla="*/ 116681 w 1629187"/>
                <a:gd name="connsiteY19-1678" fmla="*/ 1447800 h 1893094"/>
                <a:gd name="connsiteX20-1679" fmla="*/ 0 w 1629187"/>
                <a:gd name="connsiteY20-1680" fmla="*/ 1300162 h 1893094"/>
                <a:gd name="connsiteX0-1681" fmla="*/ 0 w 1629187"/>
                <a:gd name="connsiteY0-1682" fmla="*/ 1300162 h 1893094"/>
                <a:gd name="connsiteX1-1683" fmla="*/ 776288 w 1629187"/>
                <a:gd name="connsiteY1-1684" fmla="*/ 0 h 1893094"/>
                <a:gd name="connsiteX2-1685" fmla="*/ 1562100 w 1629187"/>
                <a:gd name="connsiteY2-1686" fmla="*/ 1304925 h 1893094"/>
                <a:gd name="connsiteX3-1687" fmla="*/ 1445419 w 1629187"/>
                <a:gd name="connsiteY3-1688" fmla="*/ 1466850 h 1893094"/>
                <a:gd name="connsiteX4-1689" fmla="*/ 1516856 w 1629187"/>
                <a:gd name="connsiteY4-1690" fmla="*/ 1557338 h 1893094"/>
                <a:gd name="connsiteX5-1691" fmla="*/ 1607344 w 1629187"/>
                <a:gd name="connsiteY5-1692" fmla="*/ 1726406 h 1893094"/>
                <a:gd name="connsiteX6-1693" fmla="*/ 1426369 w 1629187"/>
                <a:gd name="connsiteY6-1694" fmla="*/ 1678781 h 1893094"/>
                <a:gd name="connsiteX7-1695" fmla="*/ 1312069 w 1629187"/>
                <a:gd name="connsiteY7-1696" fmla="*/ 1640681 h 1893094"/>
                <a:gd name="connsiteX8-1697" fmla="*/ 1126331 w 1629187"/>
                <a:gd name="connsiteY8-1698" fmla="*/ 1893094 h 1893094"/>
                <a:gd name="connsiteX9-1699" fmla="*/ 909638 w 1629187"/>
                <a:gd name="connsiteY9-1700" fmla="*/ 1893094 h 1893094"/>
                <a:gd name="connsiteX10-1701" fmla="*/ 869156 w 1629187"/>
                <a:gd name="connsiteY10-1702" fmla="*/ 1826419 h 1893094"/>
                <a:gd name="connsiteX11-1703" fmla="*/ 769144 w 1629187"/>
                <a:gd name="connsiteY11-1704" fmla="*/ 1607344 h 1893094"/>
                <a:gd name="connsiteX12-1705" fmla="*/ 671513 w 1629187"/>
                <a:gd name="connsiteY12-1706" fmla="*/ 1797844 h 1893094"/>
                <a:gd name="connsiteX13-1707" fmla="*/ 661988 w 1629187"/>
                <a:gd name="connsiteY13-1708" fmla="*/ 1885950 h 1893094"/>
                <a:gd name="connsiteX14-1709" fmla="*/ 433388 w 1629187"/>
                <a:gd name="connsiteY14-1710" fmla="*/ 1885950 h 1893094"/>
                <a:gd name="connsiteX15-1711" fmla="*/ 261938 w 1629187"/>
                <a:gd name="connsiteY15-1712" fmla="*/ 1664494 h 1893094"/>
                <a:gd name="connsiteX16-1713" fmla="*/ 326231 w 1629187"/>
                <a:gd name="connsiteY16-1714" fmla="*/ 1581150 h 1893094"/>
                <a:gd name="connsiteX17-1715" fmla="*/ 407194 w 1629187"/>
                <a:gd name="connsiteY17-1716" fmla="*/ 1373981 h 1893094"/>
                <a:gd name="connsiteX18-1717" fmla="*/ 192881 w 1629187"/>
                <a:gd name="connsiteY18-1718" fmla="*/ 1412080 h 1893094"/>
                <a:gd name="connsiteX19-1719" fmla="*/ 116681 w 1629187"/>
                <a:gd name="connsiteY19-1720" fmla="*/ 1447800 h 1893094"/>
                <a:gd name="connsiteX20-1721" fmla="*/ 0 w 1629187"/>
                <a:gd name="connsiteY20-1722" fmla="*/ 1300162 h 1893094"/>
                <a:gd name="connsiteX0-1723" fmla="*/ 0 w 1629187"/>
                <a:gd name="connsiteY0-1724" fmla="*/ 1300162 h 1893094"/>
                <a:gd name="connsiteX1-1725" fmla="*/ 776288 w 1629187"/>
                <a:gd name="connsiteY1-1726" fmla="*/ 0 h 1893094"/>
                <a:gd name="connsiteX2-1727" fmla="*/ 1562100 w 1629187"/>
                <a:gd name="connsiteY2-1728" fmla="*/ 1304925 h 1893094"/>
                <a:gd name="connsiteX3-1729" fmla="*/ 1445419 w 1629187"/>
                <a:gd name="connsiteY3-1730" fmla="*/ 1466850 h 1893094"/>
                <a:gd name="connsiteX4-1731" fmla="*/ 1516856 w 1629187"/>
                <a:gd name="connsiteY4-1732" fmla="*/ 1557338 h 1893094"/>
                <a:gd name="connsiteX5-1733" fmla="*/ 1607344 w 1629187"/>
                <a:gd name="connsiteY5-1734" fmla="*/ 1726406 h 1893094"/>
                <a:gd name="connsiteX6-1735" fmla="*/ 1426369 w 1629187"/>
                <a:gd name="connsiteY6-1736" fmla="*/ 1678781 h 1893094"/>
                <a:gd name="connsiteX7-1737" fmla="*/ 1312069 w 1629187"/>
                <a:gd name="connsiteY7-1738" fmla="*/ 1640681 h 1893094"/>
                <a:gd name="connsiteX8-1739" fmla="*/ 1126331 w 1629187"/>
                <a:gd name="connsiteY8-1740" fmla="*/ 1893094 h 1893094"/>
                <a:gd name="connsiteX9-1741" fmla="*/ 909638 w 1629187"/>
                <a:gd name="connsiteY9-1742" fmla="*/ 1893094 h 1893094"/>
                <a:gd name="connsiteX10-1743" fmla="*/ 869156 w 1629187"/>
                <a:gd name="connsiteY10-1744" fmla="*/ 1826419 h 1893094"/>
                <a:gd name="connsiteX11-1745" fmla="*/ 769144 w 1629187"/>
                <a:gd name="connsiteY11-1746" fmla="*/ 1607344 h 1893094"/>
                <a:gd name="connsiteX12-1747" fmla="*/ 671513 w 1629187"/>
                <a:gd name="connsiteY12-1748" fmla="*/ 1797844 h 1893094"/>
                <a:gd name="connsiteX13-1749" fmla="*/ 661988 w 1629187"/>
                <a:gd name="connsiteY13-1750" fmla="*/ 1885950 h 1893094"/>
                <a:gd name="connsiteX14-1751" fmla="*/ 433388 w 1629187"/>
                <a:gd name="connsiteY14-1752" fmla="*/ 1885950 h 1893094"/>
                <a:gd name="connsiteX15-1753" fmla="*/ 261938 w 1629187"/>
                <a:gd name="connsiteY15-1754" fmla="*/ 1664494 h 1893094"/>
                <a:gd name="connsiteX16-1755" fmla="*/ 326231 w 1629187"/>
                <a:gd name="connsiteY16-1756" fmla="*/ 1581150 h 1893094"/>
                <a:gd name="connsiteX17-1757" fmla="*/ 407194 w 1629187"/>
                <a:gd name="connsiteY17-1758" fmla="*/ 1373981 h 1893094"/>
                <a:gd name="connsiteX18-1759" fmla="*/ 192881 w 1629187"/>
                <a:gd name="connsiteY18-1760" fmla="*/ 1412080 h 1893094"/>
                <a:gd name="connsiteX19-1761" fmla="*/ 116681 w 1629187"/>
                <a:gd name="connsiteY19-1762" fmla="*/ 1447800 h 1893094"/>
                <a:gd name="connsiteX20-1763" fmla="*/ 0 w 1629187"/>
                <a:gd name="connsiteY20-1764" fmla="*/ 1300162 h 1893094"/>
                <a:gd name="connsiteX0-1765" fmla="*/ 0 w 1629187"/>
                <a:gd name="connsiteY0-1766" fmla="*/ 1300162 h 1893094"/>
                <a:gd name="connsiteX1-1767" fmla="*/ 776288 w 1629187"/>
                <a:gd name="connsiteY1-1768" fmla="*/ 0 h 1893094"/>
                <a:gd name="connsiteX2-1769" fmla="*/ 1562100 w 1629187"/>
                <a:gd name="connsiteY2-1770" fmla="*/ 1304925 h 1893094"/>
                <a:gd name="connsiteX3-1771" fmla="*/ 1445419 w 1629187"/>
                <a:gd name="connsiteY3-1772" fmla="*/ 1466850 h 1893094"/>
                <a:gd name="connsiteX4-1773" fmla="*/ 1516856 w 1629187"/>
                <a:gd name="connsiteY4-1774" fmla="*/ 1557338 h 1893094"/>
                <a:gd name="connsiteX5-1775" fmla="*/ 1607344 w 1629187"/>
                <a:gd name="connsiteY5-1776" fmla="*/ 1726406 h 1893094"/>
                <a:gd name="connsiteX6-1777" fmla="*/ 1426369 w 1629187"/>
                <a:gd name="connsiteY6-1778" fmla="*/ 1678781 h 1893094"/>
                <a:gd name="connsiteX7-1779" fmla="*/ 1312069 w 1629187"/>
                <a:gd name="connsiteY7-1780" fmla="*/ 1640681 h 1893094"/>
                <a:gd name="connsiteX8-1781" fmla="*/ 1126331 w 1629187"/>
                <a:gd name="connsiteY8-1782" fmla="*/ 1893094 h 1893094"/>
                <a:gd name="connsiteX9-1783" fmla="*/ 909638 w 1629187"/>
                <a:gd name="connsiteY9-1784" fmla="*/ 1893094 h 1893094"/>
                <a:gd name="connsiteX10-1785" fmla="*/ 869156 w 1629187"/>
                <a:gd name="connsiteY10-1786" fmla="*/ 1826419 h 1893094"/>
                <a:gd name="connsiteX11-1787" fmla="*/ 769144 w 1629187"/>
                <a:gd name="connsiteY11-1788" fmla="*/ 1607344 h 1893094"/>
                <a:gd name="connsiteX12-1789" fmla="*/ 671513 w 1629187"/>
                <a:gd name="connsiteY12-1790" fmla="*/ 1797844 h 1893094"/>
                <a:gd name="connsiteX13-1791" fmla="*/ 661988 w 1629187"/>
                <a:gd name="connsiteY13-1792" fmla="*/ 1885950 h 1893094"/>
                <a:gd name="connsiteX14-1793" fmla="*/ 433388 w 1629187"/>
                <a:gd name="connsiteY14-1794" fmla="*/ 1885950 h 1893094"/>
                <a:gd name="connsiteX15-1795" fmla="*/ 261938 w 1629187"/>
                <a:gd name="connsiteY15-1796" fmla="*/ 1664494 h 1893094"/>
                <a:gd name="connsiteX16-1797" fmla="*/ 326231 w 1629187"/>
                <a:gd name="connsiteY16-1798" fmla="*/ 1581150 h 1893094"/>
                <a:gd name="connsiteX17-1799" fmla="*/ 407194 w 1629187"/>
                <a:gd name="connsiteY17-1800" fmla="*/ 1373981 h 1893094"/>
                <a:gd name="connsiteX18-1801" fmla="*/ 192881 w 1629187"/>
                <a:gd name="connsiteY18-1802" fmla="*/ 1412080 h 1893094"/>
                <a:gd name="connsiteX19-1803" fmla="*/ 111919 w 1629187"/>
                <a:gd name="connsiteY19-1804" fmla="*/ 1454944 h 1893094"/>
                <a:gd name="connsiteX20-1805" fmla="*/ 0 w 1629187"/>
                <a:gd name="connsiteY20-1806" fmla="*/ 1300162 h 1893094"/>
                <a:gd name="connsiteX0-1807" fmla="*/ 0 w 1629187"/>
                <a:gd name="connsiteY0-1808" fmla="*/ 1300162 h 1893094"/>
                <a:gd name="connsiteX1-1809" fmla="*/ 776288 w 1629187"/>
                <a:gd name="connsiteY1-1810" fmla="*/ 0 h 1893094"/>
                <a:gd name="connsiteX2-1811" fmla="*/ 1562100 w 1629187"/>
                <a:gd name="connsiteY2-1812" fmla="*/ 1304925 h 1893094"/>
                <a:gd name="connsiteX3-1813" fmla="*/ 1445419 w 1629187"/>
                <a:gd name="connsiteY3-1814" fmla="*/ 1466850 h 1893094"/>
                <a:gd name="connsiteX4-1815" fmla="*/ 1516856 w 1629187"/>
                <a:gd name="connsiteY4-1816" fmla="*/ 1557338 h 1893094"/>
                <a:gd name="connsiteX5-1817" fmla="*/ 1607344 w 1629187"/>
                <a:gd name="connsiteY5-1818" fmla="*/ 1726406 h 1893094"/>
                <a:gd name="connsiteX6-1819" fmla="*/ 1426369 w 1629187"/>
                <a:gd name="connsiteY6-1820" fmla="*/ 1678781 h 1893094"/>
                <a:gd name="connsiteX7-1821" fmla="*/ 1312069 w 1629187"/>
                <a:gd name="connsiteY7-1822" fmla="*/ 1640681 h 1893094"/>
                <a:gd name="connsiteX8-1823" fmla="*/ 1126331 w 1629187"/>
                <a:gd name="connsiteY8-1824" fmla="*/ 1893094 h 1893094"/>
                <a:gd name="connsiteX9-1825" fmla="*/ 909638 w 1629187"/>
                <a:gd name="connsiteY9-1826" fmla="*/ 1893094 h 1893094"/>
                <a:gd name="connsiteX10-1827" fmla="*/ 869156 w 1629187"/>
                <a:gd name="connsiteY10-1828" fmla="*/ 1826419 h 1893094"/>
                <a:gd name="connsiteX11-1829" fmla="*/ 769144 w 1629187"/>
                <a:gd name="connsiteY11-1830" fmla="*/ 1607344 h 1893094"/>
                <a:gd name="connsiteX12-1831" fmla="*/ 671513 w 1629187"/>
                <a:gd name="connsiteY12-1832" fmla="*/ 1797844 h 1893094"/>
                <a:gd name="connsiteX13-1833" fmla="*/ 661988 w 1629187"/>
                <a:gd name="connsiteY13-1834" fmla="*/ 1885950 h 1893094"/>
                <a:gd name="connsiteX14-1835" fmla="*/ 433388 w 1629187"/>
                <a:gd name="connsiteY14-1836" fmla="*/ 1885950 h 1893094"/>
                <a:gd name="connsiteX15-1837" fmla="*/ 261938 w 1629187"/>
                <a:gd name="connsiteY15-1838" fmla="*/ 1664494 h 1893094"/>
                <a:gd name="connsiteX16-1839" fmla="*/ 326231 w 1629187"/>
                <a:gd name="connsiteY16-1840" fmla="*/ 1581150 h 1893094"/>
                <a:gd name="connsiteX17-1841" fmla="*/ 407194 w 1629187"/>
                <a:gd name="connsiteY17-1842" fmla="*/ 1373981 h 1893094"/>
                <a:gd name="connsiteX18-1843" fmla="*/ 192881 w 1629187"/>
                <a:gd name="connsiteY18-1844" fmla="*/ 1412080 h 1893094"/>
                <a:gd name="connsiteX19-1845" fmla="*/ 111919 w 1629187"/>
                <a:gd name="connsiteY19-1846" fmla="*/ 1454944 h 1893094"/>
                <a:gd name="connsiteX20-1847" fmla="*/ 0 w 1629187"/>
                <a:gd name="connsiteY20-1848" fmla="*/ 1300162 h 1893094"/>
                <a:gd name="connsiteX0-1849" fmla="*/ 0 w 1629187"/>
                <a:gd name="connsiteY0-1850" fmla="*/ 1300162 h 1893094"/>
                <a:gd name="connsiteX1-1851" fmla="*/ 776288 w 1629187"/>
                <a:gd name="connsiteY1-1852" fmla="*/ 0 h 1893094"/>
                <a:gd name="connsiteX2-1853" fmla="*/ 1562100 w 1629187"/>
                <a:gd name="connsiteY2-1854" fmla="*/ 1304925 h 1893094"/>
                <a:gd name="connsiteX3-1855" fmla="*/ 1445419 w 1629187"/>
                <a:gd name="connsiteY3-1856" fmla="*/ 1466850 h 1893094"/>
                <a:gd name="connsiteX4-1857" fmla="*/ 1516856 w 1629187"/>
                <a:gd name="connsiteY4-1858" fmla="*/ 1557338 h 1893094"/>
                <a:gd name="connsiteX5-1859" fmla="*/ 1607344 w 1629187"/>
                <a:gd name="connsiteY5-1860" fmla="*/ 1726406 h 1893094"/>
                <a:gd name="connsiteX6-1861" fmla="*/ 1426369 w 1629187"/>
                <a:gd name="connsiteY6-1862" fmla="*/ 1678781 h 1893094"/>
                <a:gd name="connsiteX7-1863" fmla="*/ 1312069 w 1629187"/>
                <a:gd name="connsiteY7-1864" fmla="*/ 1640681 h 1893094"/>
                <a:gd name="connsiteX8-1865" fmla="*/ 1126331 w 1629187"/>
                <a:gd name="connsiteY8-1866" fmla="*/ 1893094 h 1893094"/>
                <a:gd name="connsiteX9-1867" fmla="*/ 909638 w 1629187"/>
                <a:gd name="connsiteY9-1868" fmla="*/ 1893094 h 1893094"/>
                <a:gd name="connsiteX10-1869" fmla="*/ 869156 w 1629187"/>
                <a:gd name="connsiteY10-1870" fmla="*/ 1826419 h 1893094"/>
                <a:gd name="connsiteX11-1871" fmla="*/ 769144 w 1629187"/>
                <a:gd name="connsiteY11-1872" fmla="*/ 1607344 h 1893094"/>
                <a:gd name="connsiteX12-1873" fmla="*/ 671513 w 1629187"/>
                <a:gd name="connsiteY12-1874" fmla="*/ 1797844 h 1893094"/>
                <a:gd name="connsiteX13-1875" fmla="*/ 661988 w 1629187"/>
                <a:gd name="connsiteY13-1876" fmla="*/ 1885950 h 1893094"/>
                <a:gd name="connsiteX14-1877" fmla="*/ 433388 w 1629187"/>
                <a:gd name="connsiteY14-1878" fmla="*/ 1885950 h 1893094"/>
                <a:gd name="connsiteX15-1879" fmla="*/ 261938 w 1629187"/>
                <a:gd name="connsiteY15-1880" fmla="*/ 1664494 h 1893094"/>
                <a:gd name="connsiteX16-1881" fmla="*/ 326231 w 1629187"/>
                <a:gd name="connsiteY16-1882" fmla="*/ 1581150 h 1893094"/>
                <a:gd name="connsiteX17-1883" fmla="*/ 407194 w 1629187"/>
                <a:gd name="connsiteY17-1884" fmla="*/ 1373981 h 1893094"/>
                <a:gd name="connsiteX18-1885" fmla="*/ 192881 w 1629187"/>
                <a:gd name="connsiteY18-1886" fmla="*/ 1412080 h 1893094"/>
                <a:gd name="connsiteX19-1887" fmla="*/ 111919 w 1629187"/>
                <a:gd name="connsiteY19-1888" fmla="*/ 1454944 h 1893094"/>
                <a:gd name="connsiteX20-1889" fmla="*/ 0 w 1629187"/>
                <a:gd name="connsiteY20-1890" fmla="*/ 1300162 h 1893094"/>
                <a:gd name="connsiteX0-1891" fmla="*/ 0 w 1629187"/>
                <a:gd name="connsiteY0-1892" fmla="*/ 1300162 h 1893094"/>
                <a:gd name="connsiteX1-1893" fmla="*/ 776288 w 1629187"/>
                <a:gd name="connsiteY1-1894" fmla="*/ 0 h 1893094"/>
                <a:gd name="connsiteX2-1895" fmla="*/ 1562100 w 1629187"/>
                <a:gd name="connsiteY2-1896" fmla="*/ 1304925 h 1893094"/>
                <a:gd name="connsiteX3-1897" fmla="*/ 1445419 w 1629187"/>
                <a:gd name="connsiteY3-1898" fmla="*/ 1466850 h 1893094"/>
                <a:gd name="connsiteX4-1899" fmla="*/ 1516856 w 1629187"/>
                <a:gd name="connsiteY4-1900" fmla="*/ 1557338 h 1893094"/>
                <a:gd name="connsiteX5-1901" fmla="*/ 1607344 w 1629187"/>
                <a:gd name="connsiteY5-1902" fmla="*/ 1726406 h 1893094"/>
                <a:gd name="connsiteX6-1903" fmla="*/ 1426369 w 1629187"/>
                <a:gd name="connsiteY6-1904" fmla="*/ 1678781 h 1893094"/>
                <a:gd name="connsiteX7-1905" fmla="*/ 1312069 w 1629187"/>
                <a:gd name="connsiteY7-1906" fmla="*/ 1640681 h 1893094"/>
                <a:gd name="connsiteX8-1907" fmla="*/ 1126331 w 1629187"/>
                <a:gd name="connsiteY8-1908" fmla="*/ 1893094 h 1893094"/>
                <a:gd name="connsiteX9-1909" fmla="*/ 909638 w 1629187"/>
                <a:gd name="connsiteY9-1910" fmla="*/ 1893094 h 1893094"/>
                <a:gd name="connsiteX10-1911" fmla="*/ 869156 w 1629187"/>
                <a:gd name="connsiteY10-1912" fmla="*/ 1826419 h 1893094"/>
                <a:gd name="connsiteX11-1913" fmla="*/ 769144 w 1629187"/>
                <a:gd name="connsiteY11-1914" fmla="*/ 1607344 h 1893094"/>
                <a:gd name="connsiteX12-1915" fmla="*/ 671513 w 1629187"/>
                <a:gd name="connsiteY12-1916" fmla="*/ 1797844 h 1893094"/>
                <a:gd name="connsiteX13-1917" fmla="*/ 661988 w 1629187"/>
                <a:gd name="connsiteY13-1918" fmla="*/ 1885950 h 1893094"/>
                <a:gd name="connsiteX14-1919" fmla="*/ 433388 w 1629187"/>
                <a:gd name="connsiteY14-1920" fmla="*/ 1885950 h 1893094"/>
                <a:gd name="connsiteX15-1921" fmla="*/ 261938 w 1629187"/>
                <a:gd name="connsiteY15-1922" fmla="*/ 1664494 h 1893094"/>
                <a:gd name="connsiteX16-1923" fmla="*/ 326231 w 1629187"/>
                <a:gd name="connsiteY16-1924" fmla="*/ 1581150 h 1893094"/>
                <a:gd name="connsiteX17-1925" fmla="*/ 407194 w 1629187"/>
                <a:gd name="connsiteY17-1926" fmla="*/ 1373981 h 1893094"/>
                <a:gd name="connsiteX18-1927" fmla="*/ 192881 w 1629187"/>
                <a:gd name="connsiteY18-1928" fmla="*/ 1412080 h 1893094"/>
                <a:gd name="connsiteX19-1929" fmla="*/ 111919 w 1629187"/>
                <a:gd name="connsiteY19-1930" fmla="*/ 1454944 h 1893094"/>
                <a:gd name="connsiteX20-1931" fmla="*/ 0 w 1629187"/>
                <a:gd name="connsiteY20-1932" fmla="*/ 1300162 h 18930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629187" h="1893094">
                  <a:moveTo>
                    <a:pt x="0" y="1300162"/>
                  </a:moveTo>
                  <a:lnTo>
                    <a:pt x="776288" y="0"/>
                  </a:lnTo>
                  <a:lnTo>
                    <a:pt x="1562100" y="1304925"/>
                  </a:lnTo>
                  <a:lnTo>
                    <a:pt x="1445419" y="1466850"/>
                  </a:lnTo>
                  <a:cubicBezTo>
                    <a:pt x="1417638" y="1508124"/>
                    <a:pt x="1463674" y="1563688"/>
                    <a:pt x="1516856" y="1557338"/>
                  </a:cubicBezTo>
                  <a:cubicBezTo>
                    <a:pt x="1615282" y="1551781"/>
                    <a:pt x="1658938" y="1667669"/>
                    <a:pt x="1607344" y="1726406"/>
                  </a:cubicBezTo>
                  <a:cubicBezTo>
                    <a:pt x="1550194" y="1785937"/>
                    <a:pt x="1438275" y="1769268"/>
                    <a:pt x="1426369" y="1678781"/>
                  </a:cubicBezTo>
                  <a:cubicBezTo>
                    <a:pt x="1423194" y="1634331"/>
                    <a:pt x="1339057" y="1604168"/>
                    <a:pt x="1312069" y="1640681"/>
                  </a:cubicBezTo>
                  <a:lnTo>
                    <a:pt x="1126331" y="1893094"/>
                  </a:lnTo>
                  <a:lnTo>
                    <a:pt x="909638" y="1893094"/>
                  </a:lnTo>
                  <a:cubicBezTo>
                    <a:pt x="865187" y="1892300"/>
                    <a:pt x="832644" y="1877220"/>
                    <a:pt x="869156" y="1826419"/>
                  </a:cubicBezTo>
                  <a:cubicBezTo>
                    <a:pt x="931069" y="1746251"/>
                    <a:pt x="900112" y="1608931"/>
                    <a:pt x="769144" y="1607344"/>
                  </a:cubicBezTo>
                  <a:cubicBezTo>
                    <a:pt x="667544" y="1611313"/>
                    <a:pt x="630238" y="1734344"/>
                    <a:pt x="671513" y="1797844"/>
                  </a:cubicBezTo>
                  <a:cubicBezTo>
                    <a:pt x="706438" y="1843881"/>
                    <a:pt x="710407" y="1887537"/>
                    <a:pt x="661988" y="1885950"/>
                  </a:cubicBezTo>
                  <a:lnTo>
                    <a:pt x="433388" y="1885950"/>
                  </a:lnTo>
                  <a:lnTo>
                    <a:pt x="261938" y="1664494"/>
                  </a:lnTo>
                  <a:cubicBezTo>
                    <a:pt x="216694" y="1598613"/>
                    <a:pt x="271463" y="1573212"/>
                    <a:pt x="326231" y="1581150"/>
                  </a:cubicBezTo>
                  <a:cubicBezTo>
                    <a:pt x="379413" y="1588293"/>
                    <a:pt x="492125" y="1476375"/>
                    <a:pt x="407194" y="1373981"/>
                  </a:cubicBezTo>
                  <a:cubicBezTo>
                    <a:pt x="329406" y="1296193"/>
                    <a:pt x="206375" y="1339849"/>
                    <a:pt x="192881" y="1412080"/>
                  </a:cubicBezTo>
                  <a:cubicBezTo>
                    <a:pt x="179387" y="1476374"/>
                    <a:pt x="134938" y="1488280"/>
                    <a:pt x="111919" y="1454944"/>
                  </a:cubicBezTo>
                  <a:lnTo>
                    <a:pt x="0" y="13001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790771" y="2879859"/>
              <a:ext cx="5821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01</a:t>
              </a:r>
              <a:endParaRPr lang="zh-CN" altLang="en-US" sz="2400" b="1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81715" y="2847623"/>
            <a:ext cx="1633230" cy="1405549"/>
            <a:chOff x="6468735" y="3349908"/>
            <a:chExt cx="1633230" cy="1405549"/>
          </a:xfrm>
          <a:solidFill>
            <a:srgbClr val="2280C3">
              <a:alpha val="85000"/>
            </a:srgbClr>
          </a:solidFill>
        </p:grpSpPr>
        <p:sp>
          <p:nvSpPr>
            <p:cNvPr id="18" name="任意多边形 17"/>
            <p:cNvSpPr/>
            <p:nvPr/>
          </p:nvSpPr>
          <p:spPr>
            <a:xfrm rot="4297007">
              <a:off x="6582575" y="3236068"/>
              <a:ext cx="1405549" cy="1633230"/>
            </a:xfrm>
            <a:custGeom>
              <a:avLst/>
              <a:gdLst>
                <a:gd name="connsiteX0" fmla="*/ 0 w 1600200"/>
                <a:gd name="connsiteY0" fmla="*/ 1300162 h 1893094"/>
                <a:gd name="connsiteX1" fmla="*/ 776288 w 1600200"/>
                <a:gd name="connsiteY1" fmla="*/ 0 h 1893094"/>
                <a:gd name="connsiteX2" fmla="*/ 1562100 w 1600200"/>
                <a:gd name="connsiteY2" fmla="*/ 1304925 h 1893094"/>
                <a:gd name="connsiteX3" fmla="*/ 1445419 w 1600200"/>
                <a:gd name="connsiteY3" fmla="*/ 1466850 h 1893094"/>
                <a:gd name="connsiteX4" fmla="*/ 1504950 w 1600200"/>
                <a:gd name="connsiteY4" fmla="*/ 1569244 h 1893094"/>
                <a:gd name="connsiteX5" fmla="*/ 1600200 w 1600200"/>
                <a:gd name="connsiteY5" fmla="*/ 1724025 h 1893094"/>
                <a:gd name="connsiteX6" fmla="*/ 1428750 w 1600200"/>
                <a:gd name="connsiteY6" fmla="*/ 1674019 h 1893094"/>
                <a:gd name="connsiteX7" fmla="*/ 1304925 w 1600200"/>
                <a:gd name="connsiteY7" fmla="*/ 1633537 h 1893094"/>
                <a:gd name="connsiteX8" fmla="*/ 1126331 w 1600200"/>
                <a:gd name="connsiteY8" fmla="*/ 1893094 h 1893094"/>
                <a:gd name="connsiteX9" fmla="*/ 909638 w 1600200"/>
                <a:gd name="connsiteY9" fmla="*/ 1893094 h 1893094"/>
                <a:gd name="connsiteX10" fmla="*/ 869156 w 1600200"/>
                <a:gd name="connsiteY10" fmla="*/ 1826419 h 1893094"/>
                <a:gd name="connsiteX11" fmla="*/ 769144 w 1600200"/>
                <a:gd name="connsiteY11" fmla="*/ 1607344 h 1893094"/>
                <a:gd name="connsiteX12" fmla="*/ 671513 w 1600200"/>
                <a:gd name="connsiteY12" fmla="*/ 1797844 h 1893094"/>
                <a:gd name="connsiteX13" fmla="*/ 661988 w 1600200"/>
                <a:gd name="connsiteY13" fmla="*/ 1885950 h 1893094"/>
                <a:gd name="connsiteX14" fmla="*/ 433388 w 1600200"/>
                <a:gd name="connsiteY14" fmla="*/ 1885950 h 1893094"/>
                <a:gd name="connsiteX15" fmla="*/ 261938 w 1600200"/>
                <a:gd name="connsiteY15" fmla="*/ 1664494 h 1893094"/>
                <a:gd name="connsiteX16" fmla="*/ 326231 w 1600200"/>
                <a:gd name="connsiteY16" fmla="*/ 1581150 h 1893094"/>
                <a:gd name="connsiteX17" fmla="*/ 414338 w 1600200"/>
                <a:gd name="connsiteY17" fmla="*/ 1366837 h 1893094"/>
                <a:gd name="connsiteX18" fmla="*/ 188119 w 1600200"/>
                <a:gd name="connsiteY18" fmla="*/ 1404937 h 1893094"/>
                <a:gd name="connsiteX19" fmla="*/ 116681 w 1600200"/>
                <a:gd name="connsiteY19" fmla="*/ 1447800 h 1893094"/>
                <a:gd name="connsiteX20" fmla="*/ 0 w 1600200"/>
                <a:gd name="connsiteY20" fmla="*/ 1300162 h 1893094"/>
                <a:gd name="connsiteX0-1" fmla="*/ 0 w 1600200"/>
                <a:gd name="connsiteY0-2" fmla="*/ 1300162 h 1893094"/>
                <a:gd name="connsiteX1-3" fmla="*/ 776288 w 1600200"/>
                <a:gd name="connsiteY1-4" fmla="*/ 0 h 1893094"/>
                <a:gd name="connsiteX2-5" fmla="*/ 1562100 w 1600200"/>
                <a:gd name="connsiteY2-6" fmla="*/ 1304925 h 1893094"/>
                <a:gd name="connsiteX3-7" fmla="*/ 1445419 w 1600200"/>
                <a:gd name="connsiteY3-8" fmla="*/ 1466850 h 1893094"/>
                <a:gd name="connsiteX4-9" fmla="*/ 1504950 w 1600200"/>
                <a:gd name="connsiteY4-10" fmla="*/ 1569244 h 1893094"/>
                <a:gd name="connsiteX5-11" fmla="*/ 1600200 w 1600200"/>
                <a:gd name="connsiteY5-12" fmla="*/ 1724025 h 1893094"/>
                <a:gd name="connsiteX6-13" fmla="*/ 1428750 w 1600200"/>
                <a:gd name="connsiteY6-14" fmla="*/ 1674019 h 1893094"/>
                <a:gd name="connsiteX7-15" fmla="*/ 1304925 w 1600200"/>
                <a:gd name="connsiteY7-16" fmla="*/ 1633537 h 1893094"/>
                <a:gd name="connsiteX8-17" fmla="*/ 1126331 w 1600200"/>
                <a:gd name="connsiteY8-18" fmla="*/ 1893094 h 1893094"/>
                <a:gd name="connsiteX9-19" fmla="*/ 909638 w 1600200"/>
                <a:gd name="connsiteY9-20" fmla="*/ 1893094 h 1893094"/>
                <a:gd name="connsiteX10-21" fmla="*/ 869156 w 1600200"/>
                <a:gd name="connsiteY10-22" fmla="*/ 1826419 h 1893094"/>
                <a:gd name="connsiteX11-23" fmla="*/ 769144 w 1600200"/>
                <a:gd name="connsiteY11-24" fmla="*/ 1607344 h 1893094"/>
                <a:gd name="connsiteX12-25" fmla="*/ 671513 w 1600200"/>
                <a:gd name="connsiteY12-26" fmla="*/ 1797844 h 1893094"/>
                <a:gd name="connsiteX13-27" fmla="*/ 661988 w 1600200"/>
                <a:gd name="connsiteY13-28" fmla="*/ 1885950 h 1893094"/>
                <a:gd name="connsiteX14-29" fmla="*/ 433388 w 1600200"/>
                <a:gd name="connsiteY14-30" fmla="*/ 1885950 h 1893094"/>
                <a:gd name="connsiteX15-31" fmla="*/ 261938 w 1600200"/>
                <a:gd name="connsiteY15-32" fmla="*/ 1664494 h 1893094"/>
                <a:gd name="connsiteX16-33" fmla="*/ 326231 w 1600200"/>
                <a:gd name="connsiteY16-34" fmla="*/ 1581150 h 1893094"/>
                <a:gd name="connsiteX17-35" fmla="*/ 414338 w 1600200"/>
                <a:gd name="connsiteY17-36" fmla="*/ 1366837 h 1893094"/>
                <a:gd name="connsiteX18-37" fmla="*/ 188119 w 1600200"/>
                <a:gd name="connsiteY18-38" fmla="*/ 1404937 h 1893094"/>
                <a:gd name="connsiteX19-39" fmla="*/ 116681 w 1600200"/>
                <a:gd name="connsiteY19-40" fmla="*/ 1447800 h 1893094"/>
                <a:gd name="connsiteX20-41" fmla="*/ 0 w 1600200"/>
                <a:gd name="connsiteY20-42" fmla="*/ 1300162 h 1893094"/>
                <a:gd name="connsiteX0-43" fmla="*/ 0 w 1600200"/>
                <a:gd name="connsiteY0-44" fmla="*/ 1300162 h 1893094"/>
                <a:gd name="connsiteX1-45" fmla="*/ 776288 w 1600200"/>
                <a:gd name="connsiteY1-46" fmla="*/ 0 h 1893094"/>
                <a:gd name="connsiteX2-47" fmla="*/ 1562100 w 1600200"/>
                <a:gd name="connsiteY2-48" fmla="*/ 1304925 h 1893094"/>
                <a:gd name="connsiteX3-49" fmla="*/ 1445419 w 1600200"/>
                <a:gd name="connsiteY3-50" fmla="*/ 1466850 h 1893094"/>
                <a:gd name="connsiteX4-51" fmla="*/ 1504950 w 1600200"/>
                <a:gd name="connsiteY4-52" fmla="*/ 1569244 h 1893094"/>
                <a:gd name="connsiteX5-53" fmla="*/ 1600200 w 1600200"/>
                <a:gd name="connsiteY5-54" fmla="*/ 1724025 h 1893094"/>
                <a:gd name="connsiteX6-55" fmla="*/ 1428750 w 1600200"/>
                <a:gd name="connsiteY6-56" fmla="*/ 1674019 h 1893094"/>
                <a:gd name="connsiteX7-57" fmla="*/ 1304925 w 1600200"/>
                <a:gd name="connsiteY7-58" fmla="*/ 1633537 h 1893094"/>
                <a:gd name="connsiteX8-59" fmla="*/ 1126331 w 1600200"/>
                <a:gd name="connsiteY8-60" fmla="*/ 1893094 h 1893094"/>
                <a:gd name="connsiteX9-61" fmla="*/ 909638 w 1600200"/>
                <a:gd name="connsiteY9-62" fmla="*/ 1893094 h 1893094"/>
                <a:gd name="connsiteX10-63" fmla="*/ 869156 w 1600200"/>
                <a:gd name="connsiteY10-64" fmla="*/ 1826419 h 1893094"/>
                <a:gd name="connsiteX11-65" fmla="*/ 769144 w 1600200"/>
                <a:gd name="connsiteY11-66" fmla="*/ 1607344 h 1893094"/>
                <a:gd name="connsiteX12-67" fmla="*/ 671513 w 1600200"/>
                <a:gd name="connsiteY12-68" fmla="*/ 1797844 h 1893094"/>
                <a:gd name="connsiteX13-69" fmla="*/ 661988 w 1600200"/>
                <a:gd name="connsiteY13-70" fmla="*/ 1885950 h 1893094"/>
                <a:gd name="connsiteX14-71" fmla="*/ 433388 w 1600200"/>
                <a:gd name="connsiteY14-72" fmla="*/ 1885950 h 1893094"/>
                <a:gd name="connsiteX15-73" fmla="*/ 261938 w 1600200"/>
                <a:gd name="connsiteY15-74" fmla="*/ 1664494 h 1893094"/>
                <a:gd name="connsiteX16-75" fmla="*/ 326231 w 1600200"/>
                <a:gd name="connsiteY16-76" fmla="*/ 1581150 h 1893094"/>
                <a:gd name="connsiteX17-77" fmla="*/ 414338 w 1600200"/>
                <a:gd name="connsiteY17-78" fmla="*/ 1366837 h 1893094"/>
                <a:gd name="connsiteX18-79" fmla="*/ 188119 w 1600200"/>
                <a:gd name="connsiteY18-80" fmla="*/ 1404937 h 1893094"/>
                <a:gd name="connsiteX19-81" fmla="*/ 116681 w 1600200"/>
                <a:gd name="connsiteY19-82" fmla="*/ 1447800 h 1893094"/>
                <a:gd name="connsiteX20-83" fmla="*/ 0 w 1600200"/>
                <a:gd name="connsiteY20-84" fmla="*/ 1300162 h 1893094"/>
                <a:gd name="connsiteX0-85" fmla="*/ 0 w 1600200"/>
                <a:gd name="connsiteY0-86" fmla="*/ 1300162 h 1893094"/>
                <a:gd name="connsiteX1-87" fmla="*/ 776288 w 1600200"/>
                <a:gd name="connsiteY1-88" fmla="*/ 0 h 1893094"/>
                <a:gd name="connsiteX2-89" fmla="*/ 1562100 w 1600200"/>
                <a:gd name="connsiteY2-90" fmla="*/ 1304925 h 1893094"/>
                <a:gd name="connsiteX3-91" fmla="*/ 1445419 w 1600200"/>
                <a:gd name="connsiteY3-92" fmla="*/ 1466850 h 1893094"/>
                <a:gd name="connsiteX4-93" fmla="*/ 1512094 w 1600200"/>
                <a:gd name="connsiteY4-94" fmla="*/ 1569244 h 1893094"/>
                <a:gd name="connsiteX5-95" fmla="*/ 1600200 w 1600200"/>
                <a:gd name="connsiteY5-96" fmla="*/ 1724025 h 1893094"/>
                <a:gd name="connsiteX6-97" fmla="*/ 1428750 w 1600200"/>
                <a:gd name="connsiteY6-98" fmla="*/ 1674019 h 1893094"/>
                <a:gd name="connsiteX7-99" fmla="*/ 1304925 w 1600200"/>
                <a:gd name="connsiteY7-100" fmla="*/ 1633537 h 1893094"/>
                <a:gd name="connsiteX8-101" fmla="*/ 1126331 w 1600200"/>
                <a:gd name="connsiteY8-102" fmla="*/ 1893094 h 1893094"/>
                <a:gd name="connsiteX9-103" fmla="*/ 909638 w 1600200"/>
                <a:gd name="connsiteY9-104" fmla="*/ 1893094 h 1893094"/>
                <a:gd name="connsiteX10-105" fmla="*/ 869156 w 1600200"/>
                <a:gd name="connsiteY10-106" fmla="*/ 1826419 h 1893094"/>
                <a:gd name="connsiteX11-107" fmla="*/ 769144 w 1600200"/>
                <a:gd name="connsiteY11-108" fmla="*/ 1607344 h 1893094"/>
                <a:gd name="connsiteX12-109" fmla="*/ 671513 w 1600200"/>
                <a:gd name="connsiteY12-110" fmla="*/ 1797844 h 1893094"/>
                <a:gd name="connsiteX13-111" fmla="*/ 661988 w 1600200"/>
                <a:gd name="connsiteY13-112" fmla="*/ 1885950 h 1893094"/>
                <a:gd name="connsiteX14-113" fmla="*/ 433388 w 1600200"/>
                <a:gd name="connsiteY14-114" fmla="*/ 1885950 h 1893094"/>
                <a:gd name="connsiteX15-115" fmla="*/ 261938 w 1600200"/>
                <a:gd name="connsiteY15-116" fmla="*/ 1664494 h 1893094"/>
                <a:gd name="connsiteX16-117" fmla="*/ 326231 w 1600200"/>
                <a:gd name="connsiteY16-118" fmla="*/ 1581150 h 1893094"/>
                <a:gd name="connsiteX17-119" fmla="*/ 414338 w 1600200"/>
                <a:gd name="connsiteY17-120" fmla="*/ 1366837 h 1893094"/>
                <a:gd name="connsiteX18-121" fmla="*/ 188119 w 1600200"/>
                <a:gd name="connsiteY18-122" fmla="*/ 1404937 h 1893094"/>
                <a:gd name="connsiteX19-123" fmla="*/ 116681 w 1600200"/>
                <a:gd name="connsiteY19-124" fmla="*/ 1447800 h 1893094"/>
                <a:gd name="connsiteX20-125" fmla="*/ 0 w 1600200"/>
                <a:gd name="connsiteY20-126" fmla="*/ 1300162 h 1893094"/>
                <a:gd name="connsiteX0-127" fmla="*/ 0 w 1600200"/>
                <a:gd name="connsiteY0-128" fmla="*/ 1300162 h 1893094"/>
                <a:gd name="connsiteX1-129" fmla="*/ 776288 w 1600200"/>
                <a:gd name="connsiteY1-130" fmla="*/ 0 h 1893094"/>
                <a:gd name="connsiteX2-131" fmla="*/ 1562100 w 1600200"/>
                <a:gd name="connsiteY2-132" fmla="*/ 1304925 h 1893094"/>
                <a:gd name="connsiteX3-133" fmla="*/ 1445419 w 1600200"/>
                <a:gd name="connsiteY3-134" fmla="*/ 1466850 h 1893094"/>
                <a:gd name="connsiteX4-135" fmla="*/ 1512094 w 1600200"/>
                <a:gd name="connsiteY4-136" fmla="*/ 1569244 h 1893094"/>
                <a:gd name="connsiteX5-137" fmla="*/ 1600200 w 1600200"/>
                <a:gd name="connsiteY5-138" fmla="*/ 1724025 h 1893094"/>
                <a:gd name="connsiteX6-139" fmla="*/ 1428750 w 1600200"/>
                <a:gd name="connsiteY6-140" fmla="*/ 1674019 h 1893094"/>
                <a:gd name="connsiteX7-141" fmla="*/ 1304925 w 1600200"/>
                <a:gd name="connsiteY7-142" fmla="*/ 1633537 h 1893094"/>
                <a:gd name="connsiteX8-143" fmla="*/ 1126331 w 1600200"/>
                <a:gd name="connsiteY8-144" fmla="*/ 1893094 h 1893094"/>
                <a:gd name="connsiteX9-145" fmla="*/ 909638 w 1600200"/>
                <a:gd name="connsiteY9-146" fmla="*/ 1893094 h 1893094"/>
                <a:gd name="connsiteX10-147" fmla="*/ 869156 w 1600200"/>
                <a:gd name="connsiteY10-148" fmla="*/ 1826419 h 1893094"/>
                <a:gd name="connsiteX11-149" fmla="*/ 769144 w 1600200"/>
                <a:gd name="connsiteY11-150" fmla="*/ 1607344 h 1893094"/>
                <a:gd name="connsiteX12-151" fmla="*/ 671513 w 1600200"/>
                <a:gd name="connsiteY12-152" fmla="*/ 1797844 h 1893094"/>
                <a:gd name="connsiteX13-153" fmla="*/ 661988 w 1600200"/>
                <a:gd name="connsiteY13-154" fmla="*/ 1885950 h 1893094"/>
                <a:gd name="connsiteX14-155" fmla="*/ 433388 w 1600200"/>
                <a:gd name="connsiteY14-156" fmla="*/ 1885950 h 1893094"/>
                <a:gd name="connsiteX15-157" fmla="*/ 261938 w 1600200"/>
                <a:gd name="connsiteY15-158" fmla="*/ 1664494 h 1893094"/>
                <a:gd name="connsiteX16-159" fmla="*/ 326231 w 1600200"/>
                <a:gd name="connsiteY16-160" fmla="*/ 1581150 h 1893094"/>
                <a:gd name="connsiteX17-161" fmla="*/ 414338 w 1600200"/>
                <a:gd name="connsiteY17-162" fmla="*/ 1366837 h 1893094"/>
                <a:gd name="connsiteX18-163" fmla="*/ 188119 w 1600200"/>
                <a:gd name="connsiteY18-164" fmla="*/ 1404937 h 1893094"/>
                <a:gd name="connsiteX19-165" fmla="*/ 116681 w 1600200"/>
                <a:gd name="connsiteY19-166" fmla="*/ 1447800 h 1893094"/>
                <a:gd name="connsiteX20-167" fmla="*/ 0 w 1600200"/>
                <a:gd name="connsiteY20-168" fmla="*/ 1300162 h 1893094"/>
                <a:gd name="connsiteX0-169" fmla="*/ 0 w 1600200"/>
                <a:gd name="connsiteY0-170" fmla="*/ 1300162 h 1893094"/>
                <a:gd name="connsiteX1-171" fmla="*/ 776288 w 1600200"/>
                <a:gd name="connsiteY1-172" fmla="*/ 0 h 1893094"/>
                <a:gd name="connsiteX2-173" fmla="*/ 1562100 w 1600200"/>
                <a:gd name="connsiteY2-174" fmla="*/ 1304925 h 1893094"/>
                <a:gd name="connsiteX3-175" fmla="*/ 1445419 w 1600200"/>
                <a:gd name="connsiteY3-176" fmla="*/ 1466850 h 1893094"/>
                <a:gd name="connsiteX4-177" fmla="*/ 1512094 w 1600200"/>
                <a:gd name="connsiteY4-178" fmla="*/ 1569244 h 1893094"/>
                <a:gd name="connsiteX5-179" fmla="*/ 1600200 w 1600200"/>
                <a:gd name="connsiteY5-180" fmla="*/ 1724025 h 1893094"/>
                <a:gd name="connsiteX6-181" fmla="*/ 1428750 w 1600200"/>
                <a:gd name="connsiteY6-182" fmla="*/ 1674019 h 1893094"/>
                <a:gd name="connsiteX7-183" fmla="*/ 1304925 w 1600200"/>
                <a:gd name="connsiteY7-184" fmla="*/ 1633537 h 1893094"/>
                <a:gd name="connsiteX8-185" fmla="*/ 1126331 w 1600200"/>
                <a:gd name="connsiteY8-186" fmla="*/ 1893094 h 1893094"/>
                <a:gd name="connsiteX9-187" fmla="*/ 909638 w 1600200"/>
                <a:gd name="connsiteY9-188" fmla="*/ 1893094 h 1893094"/>
                <a:gd name="connsiteX10-189" fmla="*/ 869156 w 1600200"/>
                <a:gd name="connsiteY10-190" fmla="*/ 1826419 h 1893094"/>
                <a:gd name="connsiteX11-191" fmla="*/ 769144 w 1600200"/>
                <a:gd name="connsiteY11-192" fmla="*/ 1607344 h 1893094"/>
                <a:gd name="connsiteX12-193" fmla="*/ 671513 w 1600200"/>
                <a:gd name="connsiteY12-194" fmla="*/ 1797844 h 1893094"/>
                <a:gd name="connsiteX13-195" fmla="*/ 661988 w 1600200"/>
                <a:gd name="connsiteY13-196" fmla="*/ 1885950 h 1893094"/>
                <a:gd name="connsiteX14-197" fmla="*/ 433388 w 1600200"/>
                <a:gd name="connsiteY14-198" fmla="*/ 1885950 h 1893094"/>
                <a:gd name="connsiteX15-199" fmla="*/ 261938 w 1600200"/>
                <a:gd name="connsiteY15-200" fmla="*/ 1664494 h 1893094"/>
                <a:gd name="connsiteX16-201" fmla="*/ 326231 w 1600200"/>
                <a:gd name="connsiteY16-202" fmla="*/ 1581150 h 1893094"/>
                <a:gd name="connsiteX17-203" fmla="*/ 414338 w 1600200"/>
                <a:gd name="connsiteY17-204" fmla="*/ 1366837 h 1893094"/>
                <a:gd name="connsiteX18-205" fmla="*/ 188119 w 1600200"/>
                <a:gd name="connsiteY18-206" fmla="*/ 1404937 h 1893094"/>
                <a:gd name="connsiteX19-207" fmla="*/ 116681 w 1600200"/>
                <a:gd name="connsiteY19-208" fmla="*/ 1447800 h 1893094"/>
                <a:gd name="connsiteX20-209" fmla="*/ 0 w 1600200"/>
                <a:gd name="connsiteY20-210" fmla="*/ 1300162 h 1893094"/>
                <a:gd name="connsiteX0-211" fmla="*/ 0 w 1600200"/>
                <a:gd name="connsiteY0-212" fmla="*/ 1300162 h 1893094"/>
                <a:gd name="connsiteX1-213" fmla="*/ 776288 w 1600200"/>
                <a:gd name="connsiteY1-214" fmla="*/ 0 h 1893094"/>
                <a:gd name="connsiteX2-215" fmla="*/ 1562100 w 1600200"/>
                <a:gd name="connsiteY2-216" fmla="*/ 1304925 h 1893094"/>
                <a:gd name="connsiteX3-217" fmla="*/ 1445419 w 1600200"/>
                <a:gd name="connsiteY3-218" fmla="*/ 1466850 h 1893094"/>
                <a:gd name="connsiteX4-219" fmla="*/ 1516856 w 1600200"/>
                <a:gd name="connsiteY4-220" fmla="*/ 1557338 h 1893094"/>
                <a:gd name="connsiteX5-221" fmla="*/ 1600200 w 1600200"/>
                <a:gd name="connsiteY5-222" fmla="*/ 1724025 h 1893094"/>
                <a:gd name="connsiteX6-223" fmla="*/ 1428750 w 1600200"/>
                <a:gd name="connsiteY6-224" fmla="*/ 1674019 h 1893094"/>
                <a:gd name="connsiteX7-225" fmla="*/ 1304925 w 1600200"/>
                <a:gd name="connsiteY7-226" fmla="*/ 1633537 h 1893094"/>
                <a:gd name="connsiteX8-227" fmla="*/ 1126331 w 1600200"/>
                <a:gd name="connsiteY8-228" fmla="*/ 1893094 h 1893094"/>
                <a:gd name="connsiteX9-229" fmla="*/ 909638 w 1600200"/>
                <a:gd name="connsiteY9-230" fmla="*/ 1893094 h 1893094"/>
                <a:gd name="connsiteX10-231" fmla="*/ 869156 w 1600200"/>
                <a:gd name="connsiteY10-232" fmla="*/ 1826419 h 1893094"/>
                <a:gd name="connsiteX11-233" fmla="*/ 769144 w 1600200"/>
                <a:gd name="connsiteY11-234" fmla="*/ 1607344 h 1893094"/>
                <a:gd name="connsiteX12-235" fmla="*/ 671513 w 1600200"/>
                <a:gd name="connsiteY12-236" fmla="*/ 1797844 h 1893094"/>
                <a:gd name="connsiteX13-237" fmla="*/ 661988 w 1600200"/>
                <a:gd name="connsiteY13-238" fmla="*/ 1885950 h 1893094"/>
                <a:gd name="connsiteX14-239" fmla="*/ 433388 w 1600200"/>
                <a:gd name="connsiteY14-240" fmla="*/ 1885950 h 1893094"/>
                <a:gd name="connsiteX15-241" fmla="*/ 261938 w 1600200"/>
                <a:gd name="connsiteY15-242" fmla="*/ 1664494 h 1893094"/>
                <a:gd name="connsiteX16-243" fmla="*/ 326231 w 1600200"/>
                <a:gd name="connsiteY16-244" fmla="*/ 1581150 h 1893094"/>
                <a:gd name="connsiteX17-245" fmla="*/ 414338 w 1600200"/>
                <a:gd name="connsiteY17-246" fmla="*/ 1366837 h 1893094"/>
                <a:gd name="connsiteX18-247" fmla="*/ 188119 w 1600200"/>
                <a:gd name="connsiteY18-248" fmla="*/ 1404937 h 1893094"/>
                <a:gd name="connsiteX19-249" fmla="*/ 116681 w 1600200"/>
                <a:gd name="connsiteY19-250" fmla="*/ 1447800 h 1893094"/>
                <a:gd name="connsiteX20-251" fmla="*/ 0 w 1600200"/>
                <a:gd name="connsiteY20-252" fmla="*/ 1300162 h 1893094"/>
                <a:gd name="connsiteX0-253" fmla="*/ 0 w 1600200"/>
                <a:gd name="connsiteY0-254" fmla="*/ 1300162 h 1893094"/>
                <a:gd name="connsiteX1-255" fmla="*/ 776288 w 1600200"/>
                <a:gd name="connsiteY1-256" fmla="*/ 0 h 1893094"/>
                <a:gd name="connsiteX2-257" fmla="*/ 1562100 w 1600200"/>
                <a:gd name="connsiteY2-258" fmla="*/ 1304925 h 1893094"/>
                <a:gd name="connsiteX3-259" fmla="*/ 1445419 w 1600200"/>
                <a:gd name="connsiteY3-260" fmla="*/ 1466850 h 1893094"/>
                <a:gd name="connsiteX4-261" fmla="*/ 1516856 w 1600200"/>
                <a:gd name="connsiteY4-262" fmla="*/ 1557338 h 1893094"/>
                <a:gd name="connsiteX5-263" fmla="*/ 1600200 w 1600200"/>
                <a:gd name="connsiteY5-264" fmla="*/ 1724025 h 1893094"/>
                <a:gd name="connsiteX6-265" fmla="*/ 1428750 w 1600200"/>
                <a:gd name="connsiteY6-266" fmla="*/ 1674019 h 1893094"/>
                <a:gd name="connsiteX7-267" fmla="*/ 1304925 w 1600200"/>
                <a:gd name="connsiteY7-268" fmla="*/ 1633537 h 1893094"/>
                <a:gd name="connsiteX8-269" fmla="*/ 1126331 w 1600200"/>
                <a:gd name="connsiteY8-270" fmla="*/ 1893094 h 1893094"/>
                <a:gd name="connsiteX9-271" fmla="*/ 909638 w 1600200"/>
                <a:gd name="connsiteY9-272" fmla="*/ 1893094 h 1893094"/>
                <a:gd name="connsiteX10-273" fmla="*/ 869156 w 1600200"/>
                <a:gd name="connsiteY10-274" fmla="*/ 1826419 h 1893094"/>
                <a:gd name="connsiteX11-275" fmla="*/ 769144 w 1600200"/>
                <a:gd name="connsiteY11-276" fmla="*/ 1607344 h 1893094"/>
                <a:gd name="connsiteX12-277" fmla="*/ 671513 w 1600200"/>
                <a:gd name="connsiteY12-278" fmla="*/ 1797844 h 1893094"/>
                <a:gd name="connsiteX13-279" fmla="*/ 661988 w 1600200"/>
                <a:gd name="connsiteY13-280" fmla="*/ 1885950 h 1893094"/>
                <a:gd name="connsiteX14-281" fmla="*/ 433388 w 1600200"/>
                <a:gd name="connsiteY14-282" fmla="*/ 1885950 h 1893094"/>
                <a:gd name="connsiteX15-283" fmla="*/ 261938 w 1600200"/>
                <a:gd name="connsiteY15-284" fmla="*/ 1664494 h 1893094"/>
                <a:gd name="connsiteX16-285" fmla="*/ 326231 w 1600200"/>
                <a:gd name="connsiteY16-286" fmla="*/ 1581150 h 1893094"/>
                <a:gd name="connsiteX17-287" fmla="*/ 414338 w 1600200"/>
                <a:gd name="connsiteY17-288" fmla="*/ 1366837 h 1893094"/>
                <a:gd name="connsiteX18-289" fmla="*/ 188119 w 1600200"/>
                <a:gd name="connsiteY18-290" fmla="*/ 1404937 h 1893094"/>
                <a:gd name="connsiteX19-291" fmla="*/ 116681 w 1600200"/>
                <a:gd name="connsiteY19-292" fmla="*/ 1447800 h 1893094"/>
                <a:gd name="connsiteX20-293" fmla="*/ 0 w 1600200"/>
                <a:gd name="connsiteY20-294" fmla="*/ 1300162 h 1893094"/>
                <a:gd name="connsiteX0-295" fmla="*/ 0 w 1618472"/>
                <a:gd name="connsiteY0-296" fmla="*/ 1300162 h 1893094"/>
                <a:gd name="connsiteX1-297" fmla="*/ 776288 w 1618472"/>
                <a:gd name="connsiteY1-298" fmla="*/ 0 h 1893094"/>
                <a:gd name="connsiteX2-299" fmla="*/ 1562100 w 1618472"/>
                <a:gd name="connsiteY2-300" fmla="*/ 1304925 h 1893094"/>
                <a:gd name="connsiteX3-301" fmla="*/ 1445419 w 1618472"/>
                <a:gd name="connsiteY3-302" fmla="*/ 1466850 h 1893094"/>
                <a:gd name="connsiteX4-303" fmla="*/ 1516856 w 1618472"/>
                <a:gd name="connsiteY4-304" fmla="*/ 1557338 h 1893094"/>
                <a:gd name="connsiteX5-305" fmla="*/ 1600200 w 1618472"/>
                <a:gd name="connsiteY5-306" fmla="*/ 1724025 h 1893094"/>
                <a:gd name="connsiteX6-307" fmla="*/ 1428750 w 1618472"/>
                <a:gd name="connsiteY6-308" fmla="*/ 1674019 h 1893094"/>
                <a:gd name="connsiteX7-309" fmla="*/ 1304925 w 1618472"/>
                <a:gd name="connsiteY7-310" fmla="*/ 1633537 h 1893094"/>
                <a:gd name="connsiteX8-311" fmla="*/ 1126331 w 1618472"/>
                <a:gd name="connsiteY8-312" fmla="*/ 1893094 h 1893094"/>
                <a:gd name="connsiteX9-313" fmla="*/ 909638 w 1618472"/>
                <a:gd name="connsiteY9-314" fmla="*/ 1893094 h 1893094"/>
                <a:gd name="connsiteX10-315" fmla="*/ 869156 w 1618472"/>
                <a:gd name="connsiteY10-316" fmla="*/ 1826419 h 1893094"/>
                <a:gd name="connsiteX11-317" fmla="*/ 769144 w 1618472"/>
                <a:gd name="connsiteY11-318" fmla="*/ 1607344 h 1893094"/>
                <a:gd name="connsiteX12-319" fmla="*/ 671513 w 1618472"/>
                <a:gd name="connsiteY12-320" fmla="*/ 1797844 h 1893094"/>
                <a:gd name="connsiteX13-321" fmla="*/ 661988 w 1618472"/>
                <a:gd name="connsiteY13-322" fmla="*/ 1885950 h 1893094"/>
                <a:gd name="connsiteX14-323" fmla="*/ 433388 w 1618472"/>
                <a:gd name="connsiteY14-324" fmla="*/ 1885950 h 1893094"/>
                <a:gd name="connsiteX15-325" fmla="*/ 261938 w 1618472"/>
                <a:gd name="connsiteY15-326" fmla="*/ 1664494 h 1893094"/>
                <a:gd name="connsiteX16-327" fmla="*/ 326231 w 1618472"/>
                <a:gd name="connsiteY16-328" fmla="*/ 1581150 h 1893094"/>
                <a:gd name="connsiteX17-329" fmla="*/ 414338 w 1618472"/>
                <a:gd name="connsiteY17-330" fmla="*/ 1366837 h 1893094"/>
                <a:gd name="connsiteX18-331" fmla="*/ 188119 w 1618472"/>
                <a:gd name="connsiteY18-332" fmla="*/ 1404937 h 1893094"/>
                <a:gd name="connsiteX19-333" fmla="*/ 116681 w 1618472"/>
                <a:gd name="connsiteY19-334" fmla="*/ 1447800 h 1893094"/>
                <a:gd name="connsiteX20-335" fmla="*/ 0 w 1618472"/>
                <a:gd name="connsiteY20-336" fmla="*/ 1300162 h 1893094"/>
                <a:gd name="connsiteX0-337" fmla="*/ 0 w 1618472"/>
                <a:gd name="connsiteY0-338" fmla="*/ 1300162 h 1893094"/>
                <a:gd name="connsiteX1-339" fmla="*/ 776288 w 1618472"/>
                <a:gd name="connsiteY1-340" fmla="*/ 0 h 1893094"/>
                <a:gd name="connsiteX2-341" fmla="*/ 1562100 w 1618472"/>
                <a:gd name="connsiteY2-342" fmla="*/ 1304925 h 1893094"/>
                <a:gd name="connsiteX3-343" fmla="*/ 1445419 w 1618472"/>
                <a:gd name="connsiteY3-344" fmla="*/ 1466850 h 1893094"/>
                <a:gd name="connsiteX4-345" fmla="*/ 1516856 w 1618472"/>
                <a:gd name="connsiteY4-346" fmla="*/ 1557338 h 1893094"/>
                <a:gd name="connsiteX5-347" fmla="*/ 1600200 w 1618472"/>
                <a:gd name="connsiteY5-348" fmla="*/ 1724025 h 1893094"/>
                <a:gd name="connsiteX6-349" fmla="*/ 1428750 w 1618472"/>
                <a:gd name="connsiteY6-350" fmla="*/ 1674019 h 1893094"/>
                <a:gd name="connsiteX7-351" fmla="*/ 1304925 w 1618472"/>
                <a:gd name="connsiteY7-352" fmla="*/ 1633537 h 1893094"/>
                <a:gd name="connsiteX8-353" fmla="*/ 1126331 w 1618472"/>
                <a:gd name="connsiteY8-354" fmla="*/ 1893094 h 1893094"/>
                <a:gd name="connsiteX9-355" fmla="*/ 909638 w 1618472"/>
                <a:gd name="connsiteY9-356" fmla="*/ 1893094 h 1893094"/>
                <a:gd name="connsiteX10-357" fmla="*/ 869156 w 1618472"/>
                <a:gd name="connsiteY10-358" fmla="*/ 1826419 h 1893094"/>
                <a:gd name="connsiteX11-359" fmla="*/ 769144 w 1618472"/>
                <a:gd name="connsiteY11-360" fmla="*/ 1607344 h 1893094"/>
                <a:gd name="connsiteX12-361" fmla="*/ 671513 w 1618472"/>
                <a:gd name="connsiteY12-362" fmla="*/ 1797844 h 1893094"/>
                <a:gd name="connsiteX13-363" fmla="*/ 661988 w 1618472"/>
                <a:gd name="connsiteY13-364" fmla="*/ 1885950 h 1893094"/>
                <a:gd name="connsiteX14-365" fmla="*/ 433388 w 1618472"/>
                <a:gd name="connsiteY14-366" fmla="*/ 1885950 h 1893094"/>
                <a:gd name="connsiteX15-367" fmla="*/ 261938 w 1618472"/>
                <a:gd name="connsiteY15-368" fmla="*/ 1664494 h 1893094"/>
                <a:gd name="connsiteX16-369" fmla="*/ 326231 w 1618472"/>
                <a:gd name="connsiteY16-370" fmla="*/ 1581150 h 1893094"/>
                <a:gd name="connsiteX17-371" fmla="*/ 414338 w 1618472"/>
                <a:gd name="connsiteY17-372" fmla="*/ 1366837 h 1893094"/>
                <a:gd name="connsiteX18-373" fmla="*/ 188119 w 1618472"/>
                <a:gd name="connsiteY18-374" fmla="*/ 1404937 h 1893094"/>
                <a:gd name="connsiteX19-375" fmla="*/ 116681 w 1618472"/>
                <a:gd name="connsiteY19-376" fmla="*/ 1447800 h 1893094"/>
                <a:gd name="connsiteX20-377" fmla="*/ 0 w 1618472"/>
                <a:gd name="connsiteY20-378" fmla="*/ 1300162 h 1893094"/>
                <a:gd name="connsiteX0-379" fmla="*/ 0 w 1624617"/>
                <a:gd name="connsiteY0-380" fmla="*/ 1300162 h 1893094"/>
                <a:gd name="connsiteX1-381" fmla="*/ 776288 w 1624617"/>
                <a:gd name="connsiteY1-382" fmla="*/ 0 h 1893094"/>
                <a:gd name="connsiteX2-383" fmla="*/ 1562100 w 1624617"/>
                <a:gd name="connsiteY2-384" fmla="*/ 1304925 h 1893094"/>
                <a:gd name="connsiteX3-385" fmla="*/ 1445419 w 1624617"/>
                <a:gd name="connsiteY3-386" fmla="*/ 1466850 h 1893094"/>
                <a:gd name="connsiteX4-387" fmla="*/ 1516856 w 1624617"/>
                <a:gd name="connsiteY4-388" fmla="*/ 1557338 h 1893094"/>
                <a:gd name="connsiteX5-389" fmla="*/ 1600200 w 1624617"/>
                <a:gd name="connsiteY5-390" fmla="*/ 1724025 h 1893094"/>
                <a:gd name="connsiteX6-391" fmla="*/ 1428750 w 1624617"/>
                <a:gd name="connsiteY6-392" fmla="*/ 1674019 h 1893094"/>
                <a:gd name="connsiteX7-393" fmla="*/ 1304925 w 1624617"/>
                <a:gd name="connsiteY7-394" fmla="*/ 1633537 h 1893094"/>
                <a:gd name="connsiteX8-395" fmla="*/ 1126331 w 1624617"/>
                <a:gd name="connsiteY8-396" fmla="*/ 1893094 h 1893094"/>
                <a:gd name="connsiteX9-397" fmla="*/ 909638 w 1624617"/>
                <a:gd name="connsiteY9-398" fmla="*/ 1893094 h 1893094"/>
                <a:gd name="connsiteX10-399" fmla="*/ 869156 w 1624617"/>
                <a:gd name="connsiteY10-400" fmla="*/ 1826419 h 1893094"/>
                <a:gd name="connsiteX11-401" fmla="*/ 769144 w 1624617"/>
                <a:gd name="connsiteY11-402" fmla="*/ 1607344 h 1893094"/>
                <a:gd name="connsiteX12-403" fmla="*/ 671513 w 1624617"/>
                <a:gd name="connsiteY12-404" fmla="*/ 1797844 h 1893094"/>
                <a:gd name="connsiteX13-405" fmla="*/ 661988 w 1624617"/>
                <a:gd name="connsiteY13-406" fmla="*/ 1885950 h 1893094"/>
                <a:gd name="connsiteX14-407" fmla="*/ 433388 w 1624617"/>
                <a:gd name="connsiteY14-408" fmla="*/ 1885950 h 1893094"/>
                <a:gd name="connsiteX15-409" fmla="*/ 261938 w 1624617"/>
                <a:gd name="connsiteY15-410" fmla="*/ 1664494 h 1893094"/>
                <a:gd name="connsiteX16-411" fmla="*/ 326231 w 1624617"/>
                <a:gd name="connsiteY16-412" fmla="*/ 1581150 h 1893094"/>
                <a:gd name="connsiteX17-413" fmla="*/ 414338 w 1624617"/>
                <a:gd name="connsiteY17-414" fmla="*/ 1366837 h 1893094"/>
                <a:gd name="connsiteX18-415" fmla="*/ 188119 w 1624617"/>
                <a:gd name="connsiteY18-416" fmla="*/ 1404937 h 1893094"/>
                <a:gd name="connsiteX19-417" fmla="*/ 116681 w 1624617"/>
                <a:gd name="connsiteY19-418" fmla="*/ 1447800 h 1893094"/>
                <a:gd name="connsiteX20-419" fmla="*/ 0 w 1624617"/>
                <a:gd name="connsiteY20-420" fmla="*/ 1300162 h 1893094"/>
                <a:gd name="connsiteX0-421" fmla="*/ 0 w 1624617"/>
                <a:gd name="connsiteY0-422" fmla="*/ 1300162 h 1893094"/>
                <a:gd name="connsiteX1-423" fmla="*/ 776288 w 1624617"/>
                <a:gd name="connsiteY1-424" fmla="*/ 0 h 1893094"/>
                <a:gd name="connsiteX2-425" fmla="*/ 1562100 w 1624617"/>
                <a:gd name="connsiteY2-426" fmla="*/ 1304925 h 1893094"/>
                <a:gd name="connsiteX3-427" fmla="*/ 1445419 w 1624617"/>
                <a:gd name="connsiteY3-428" fmla="*/ 1466850 h 1893094"/>
                <a:gd name="connsiteX4-429" fmla="*/ 1516856 w 1624617"/>
                <a:gd name="connsiteY4-430" fmla="*/ 1557338 h 1893094"/>
                <a:gd name="connsiteX5-431" fmla="*/ 1600200 w 1624617"/>
                <a:gd name="connsiteY5-432" fmla="*/ 1724025 h 1893094"/>
                <a:gd name="connsiteX6-433" fmla="*/ 1428750 w 1624617"/>
                <a:gd name="connsiteY6-434" fmla="*/ 1674019 h 1893094"/>
                <a:gd name="connsiteX7-435" fmla="*/ 1304925 w 1624617"/>
                <a:gd name="connsiteY7-436" fmla="*/ 1633537 h 1893094"/>
                <a:gd name="connsiteX8-437" fmla="*/ 1126331 w 1624617"/>
                <a:gd name="connsiteY8-438" fmla="*/ 1893094 h 1893094"/>
                <a:gd name="connsiteX9-439" fmla="*/ 909638 w 1624617"/>
                <a:gd name="connsiteY9-440" fmla="*/ 1893094 h 1893094"/>
                <a:gd name="connsiteX10-441" fmla="*/ 869156 w 1624617"/>
                <a:gd name="connsiteY10-442" fmla="*/ 1826419 h 1893094"/>
                <a:gd name="connsiteX11-443" fmla="*/ 769144 w 1624617"/>
                <a:gd name="connsiteY11-444" fmla="*/ 1607344 h 1893094"/>
                <a:gd name="connsiteX12-445" fmla="*/ 671513 w 1624617"/>
                <a:gd name="connsiteY12-446" fmla="*/ 1797844 h 1893094"/>
                <a:gd name="connsiteX13-447" fmla="*/ 661988 w 1624617"/>
                <a:gd name="connsiteY13-448" fmla="*/ 1885950 h 1893094"/>
                <a:gd name="connsiteX14-449" fmla="*/ 433388 w 1624617"/>
                <a:gd name="connsiteY14-450" fmla="*/ 1885950 h 1893094"/>
                <a:gd name="connsiteX15-451" fmla="*/ 261938 w 1624617"/>
                <a:gd name="connsiteY15-452" fmla="*/ 1664494 h 1893094"/>
                <a:gd name="connsiteX16-453" fmla="*/ 326231 w 1624617"/>
                <a:gd name="connsiteY16-454" fmla="*/ 1581150 h 1893094"/>
                <a:gd name="connsiteX17-455" fmla="*/ 414338 w 1624617"/>
                <a:gd name="connsiteY17-456" fmla="*/ 1366837 h 1893094"/>
                <a:gd name="connsiteX18-457" fmla="*/ 188119 w 1624617"/>
                <a:gd name="connsiteY18-458" fmla="*/ 1404937 h 1893094"/>
                <a:gd name="connsiteX19-459" fmla="*/ 116681 w 1624617"/>
                <a:gd name="connsiteY19-460" fmla="*/ 1447800 h 1893094"/>
                <a:gd name="connsiteX20-461" fmla="*/ 0 w 1624617"/>
                <a:gd name="connsiteY20-462" fmla="*/ 1300162 h 1893094"/>
                <a:gd name="connsiteX0-463" fmla="*/ 0 w 1624617"/>
                <a:gd name="connsiteY0-464" fmla="*/ 1300162 h 1893094"/>
                <a:gd name="connsiteX1-465" fmla="*/ 776288 w 1624617"/>
                <a:gd name="connsiteY1-466" fmla="*/ 0 h 1893094"/>
                <a:gd name="connsiteX2-467" fmla="*/ 1562100 w 1624617"/>
                <a:gd name="connsiteY2-468" fmla="*/ 1304925 h 1893094"/>
                <a:gd name="connsiteX3-469" fmla="*/ 1445419 w 1624617"/>
                <a:gd name="connsiteY3-470" fmla="*/ 1466850 h 1893094"/>
                <a:gd name="connsiteX4-471" fmla="*/ 1516856 w 1624617"/>
                <a:gd name="connsiteY4-472" fmla="*/ 1557338 h 1893094"/>
                <a:gd name="connsiteX5-473" fmla="*/ 1600200 w 1624617"/>
                <a:gd name="connsiteY5-474" fmla="*/ 1724025 h 1893094"/>
                <a:gd name="connsiteX6-475" fmla="*/ 1428750 w 1624617"/>
                <a:gd name="connsiteY6-476" fmla="*/ 1674019 h 1893094"/>
                <a:gd name="connsiteX7-477" fmla="*/ 1304925 w 1624617"/>
                <a:gd name="connsiteY7-478" fmla="*/ 1633537 h 1893094"/>
                <a:gd name="connsiteX8-479" fmla="*/ 1126331 w 1624617"/>
                <a:gd name="connsiteY8-480" fmla="*/ 1893094 h 1893094"/>
                <a:gd name="connsiteX9-481" fmla="*/ 909638 w 1624617"/>
                <a:gd name="connsiteY9-482" fmla="*/ 1893094 h 1893094"/>
                <a:gd name="connsiteX10-483" fmla="*/ 869156 w 1624617"/>
                <a:gd name="connsiteY10-484" fmla="*/ 1826419 h 1893094"/>
                <a:gd name="connsiteX11-485" fmla="*/ 769144 w 1624617"/>
                <a:gd name="connsiteY11-486" fmla="*/ 1607344 h 1893094"/>
                <a:gd name="connsiteX12-487" fmla="*/ 671513 w 1624617"/>
                <a:gd name="connsiteY12-488" fmla="*/ 1797844 h 1893094"/>
                <a:gd name="connsiteX13-489" fmla="*/ 661988 w 1624617"/>
                <a:gd name="connsiteY13-490" fmla="*/ 1885950 h 1893094"/>
                <a:gd name="connsiteX14-491" fmla="*/ 433388 w 1624617"/>
                <a:gd name="connsiteY14-492" fmla="*/ 1885950 h 1893094"/>
                <a:gd name="connsiteX15-493" fmla="*/ 261938 w 1624617"/>
                <a:gd name="connsiteY15-494" fmla="*/ 1664494 h 1893094"/>
                <a:gd name="connsiteX16-495" fmla="*/ 326231 w 1624617"/>
                <a:gd name="connsiteY16-496" fmla="*/ 1581150 h 1893094"/>
                <a:gd name="connsiteX17-497" fmla="*/ 414338 w 1624617"/>
                <a:gd name="connsiteY17-498" fmla="*/ 1366837 h 1893094"/>
                <a:gd name="connsiteX18-499" fmla="*/ 188119 w 1624617"/>
                <a:gd name="connsiteY18-500" fmla="*/ 1404937 h 1893094"/>
                <a:gd name="connsiteX19-501" fmla="*/ 116681 w 1624617"/>
                <a:gd name="connsiteY19-502" fmla="*/ 1447800 h 1893094"/>
                <a:gd name="connsiteX20-503" fmla="*/ 0 w 1624617"/>
                <a:gd name="connsiteY20-504" fmla="*/ 1300162 h 1893094"/>
                <a:gd name="connsiteX0-505" fmla="*/ 0 w 1624617"/>
                <a:gd name="connsiteY0-506" fmla="*/ 1300162 h 1893094"/>
                <a:gd name="connsiteX1-507" fmla="*/ 776288 w 1624617"/>
                <a:gd name="connsiteY1-508" fmla="*/ 0 h 1893094"/>
                <a:gd name="connsiteX2-509" fmla="*/ 1562100 w 1624617"/>
                <a:gd name="connsiteY2-510" fmla="*/ 1304925 h 1893094"/>
                <a:gd name="connsiteX3-511" fmla="*/ 1445419 w 1624617"/>
                <a:gd name="connsiteY3-512" fmla="*/ 1466850 h 1893094"/>
                <a:gd name="connsiteX4-513" fmla="*/ 1516856 w 1624617"/>
                <a:gd name="connsiteY4-514" fmla="*/ 1557338 h 1893094"/>
                <a:gd name="connsiteX5-515" fmla="*/ 1600200 w 1624617"/>
                <a:gd name="connsiteY5-516" fmla="*/ 1724025 h 1893094"/>
                <a:gd name="connsiteX6-517" fmla="*/ 1428750 w 1624617"/>
                <a:gd name="connsiteY6-518" fmla="*/ 1674019 h 1893094"/>
                <a:gd name="connsiteX7-519" fmla="*/ 1312069 w 1624617"/>
                <a:gd name="connsiteY7-520" fmla="*/ 1640681 h 1893094"/>
                <a:gd name="connsiteX8-521" fmla="*/ 1126331 w 1624617"/>
                <a:gd name="connsiteY8-522" fmla="*/ 1893094 h 1893094"/>
                <a:gd name="connsiteX9-523" fmla="*/ 909638 w 1624617"/>
                <a:gd name="connsiteY9-524" fmla="*/ 1893094 h 1893094"/>
                <a:gd name="connsiteX10-525" fmla="*/ 869156 w 1624617"/>
                <a:gd name="connsiteY10-526" fmla="*/ 1826419 h 1893094"/>
                <a:gd name="connsiteX11-527" fmla="*/ 769144 w 1624617"/>
                <a:gd name="connsiteY11-528" fmla="*/ 1607344 h 1893094"/>
                <a:gd name="connsiteX12-529" fmla="*/ 671513 w 1624617"/>
                <a:gd name="connsiteY12-530" fmla="*/ 1797844 h 1893094"/>
                <a:gd name="connsiteX13-531" fmla="*/ 661988 w 1624617"/>
                <a:gd name="connsiteY13-532" fmla="*/ 1885950 h 1893094"/>
                <a:gd name="connsiteX14-533" fmla="*/ 433388 w 1624617"/>
                <a:gd name="connsiteY14-534" fmla="*/ 1885950 h 1893094"/>
                <a:gd name="connsiteX15-535" fmla="*/ 261938 w 1624617"/>
                <a:gd name="connsiteY15-536" fmla="*/ 1664494 h 1893094"/>
                <a:gd name="connsiteX16-537" fmla="*/ 326231 w 1624617"/>
                <a:gd name="connsiteY16-538" fmla="*/ 1581150 h 1893094"/>
                <a:gd name="connsiteX17-539" fmla="*/ 414338 w 1624617"/>
                <a:gd name="connsiteY17-540" fmla="*/ 1366837 h 1893094"/>
                <a:gd name="connsiteX18-541" fmla="*/ 188119 w 1624617"/>
                <a:gd name="connsiteY18-542" fmla="*/ 1404937 h 1893094"/>
                <a:gd name="connsiteX19-543" fmla="*/ 116681 w 1624617"/>
                <a:gd name="connsiteY19-544" fmla="*/ 1447800 h 1893094"/>
                <a:gd name="connsiteX20-545" fmla="*/ 0 w 1624617"/>
                <a:gd name="connsiteY20-546" fmla="*/ 1300162 h 1893094"/>
                <a:gd name="connsiteX0-547" fmla="*/ 0 w 1624617"/>
                <a:gd name="connsiteY0-548" fmla="*/ 1300162 h 1893094"/>
                <a:gd name="connsiteX1-549" fmla="*/ 776288 w 1624617"/>
                <a:gd name="connsiteY1-550" fmla="*/ 0 h 1893094"/>
                <a:gd name="connsiteX2-551" fmla="*/ 1562100 w 1624617"/>
                <a:gd name="connsiteY2-552" fmla="*/ 1304925 h 1893094"/>
                <a:gd name="connsiteX3-553" fmla="*/ 1445419 w 1624617"/>
                <a:gd name="connsiteY3-554" fmla="*/ 1466850 h 1893094"/>
                <a:gd name="connsiteX4-555" fmla="*/ 1516856 w 1624617"/>
                <a:gd name="connsiteY4-556" fmla="*/ 1557338 h 1893094"/>
                <a:gd name="connsiteX5-557" fmla="*/ 1600200 w 1624617"/>
                <a:gd name="connsiteY5-558" fmla="*/ 1724025 h 1893094"/>
                <a:gd name="connsiteX6-559" fmla="*/ 1428750 w 1624617"/>
                <a:gd name="connsiteY6-560" fmla="*/ 1674019 h 1893094"/>
                <a:gd name="connsiteX7-561" fmla="*/ 1312069 w 1624617"/>
                <a:gd name="connsiteY7-562" fmla="*/ 1640681 h 1893094"/>
                <a:gd name="connsiteX8-563" fmla="*/ 1126331 w 1624617"/>
                <a:gd name="connsiteY8-564" fmla="*/ 1893094 h 1893094"/>
                <a:gd name="connsiteX9-565" fmla="*/ 909638 w 1624617"/>
                <a:gd name="connsiteY9-566" fmla="*/ 1893094 h 1893094"/>
                <a:gd name="connsiteX10-567" fmla="*/ 869156 w 1624617"/>
                <a:gd name="connsiteY10-568" fmla="*/ 1826419 h 1893094"/>
                <a:gd name="connsiteX11-569" fmla="*/ 769144 w 1624617"/>
                <a:gd name="connsiteY11-570" fmla="*/ 1607344 h 1893094"/>
                <a:gd name="connsiteX12-571" fmla="*/ 671513 w 1624617"/>
                <a:gd name="connsiteY12-572" fmla="*/ 1797844 h 1893094"/>
                <a:gd name="connsiteX13-573" fmla="*/ 661988 w 1624617"/>
                <a:gd name="connsiteY13-574" fmla="*/ 1885950 h 1893094"/>
                <a:gd name="connsiteX14-575" fmla="*/ 433388 w 1624617"/>
                <a:gd name="connsiteY14-576" fmla="*/ 1885950 h 1893094"/>
                <a:gd name="connsiteX15-577" fmla="*/ 261938 w 1624617"/>
                <a:gd name="connsiteY15-578" fmla="*/ 1664494 h 1893094"/>
                <a:gd name="connsiteX16-579" fmla="*/ 326231 w 1624617"/>
                <a:gd name="connsiteY16-580" fmla="*/ 1581150 h 1893094"/>
                <a:gd name="connsiteX17-581" fmla="*/ 414338 w 1624617"/>
                <a:gd name="connsiteY17-582" fmla="*/ 1366837 h 1893094"/>
                <a:gd name="connsiteX18-583" fmla="*/ 188119 w 1624617"/>
                <a:gd name="connsiteY18-584" fmla="*/ 1404937 h 1893094"/>
                <a:gd name="connsiteX19-585" fmla="*/ 116681 w 1624617"/>
                <a:gd name="connsiteY19-586" fmla="*/ 1447800 h 1893094"/>
                <a:gd name="connsiteX20-587" fmla="*/ 0 w 1624617"/>
                <a:gd name="connsiteY20-588" fmla="*/ 1300162 h 1893094"/>
                <a:gd name="connsiteX0-589" fmla="*/ 0 w 1624617"/>
                <a:gd name="connsiteY0-590" fmla="*/ 1300162 h 1893094"/>
                <a:gd name="connsiteX1-591" fmla="*/ 776288 w 1624617"/>
                <a:gd name="connsiteY1-592" fmla="*/ 0 h 1893094"/>
                <a:gd name="connsiteX2-593" fmla="*/ 1562100 w 1624617"/>
                <a:gd name="connsiteY2-594" fmla="*/ 1304925 h 1893094"/>
                <a:gd name="connsiteX3-595" fmla="*/ 1445419 w 1624617"/>
                <a:gd name="connsiteY3-596" fmla="*/ 1466850 h 1893094"/>
                <a:gd name="connsiteX4-597" fmla="*/ 1516856 w 1624617"/>
                <a:gd name="connsiteY4-598" fmla="*/ 1557338 h 1893094"/>
                <a:gd name="connsiteX5-599" fmla="*/ 1600200 w 1624617"/>
                <a:gd name="connsiteY5-600" fmla="*/ 1724025 h 1893094"/>
                <a:gd name="connsiteX6-601" fmla="*/ 1426369 w 1624617"/>
                <a:gd name="connsiteY6-602" fmla="*/ 1678781 h 1893094"/>
                <a:gd name="connsiteX7-603" fmla="*/ 1312069 w 1624617"/>
                <a:gd name="connsiteY7-604" fmla="*/ 1640681 h 1893094"/>
                <a:gd name="connsiteX8-605" fmla="*/ 1126331 w 1624617"/>
                <a:gd name="connsiteY8-606" fmla="*/ 1893094 h 1893094"/>
                <a:gd name="connsiteX9-607" fmla="*/ 909638 w 1624617"/>
                <a:gd name="connsiteY9-608" fmla="*/ 1893094 h 1893094"/>
                <a:gd name="connsiteX10-609" fmla="*/ 869156 w 1624617"/>
                <a:gd name="connsiteY10-610" fmla="*/ 1826419 h 1893094"/>
                <a:gd name="connsiteX11-611" fmla="*/ 769144 w 1624617"/>
                <a:gd name="connsiteY11-612" fmla="*/ 1607344 h 1893094"/>
                <a:gd name="connsiteX12-613" fmla="*/ 671513 w 1624617"/>
                <a:gd name="connsiteY12-614" fmla="*/ 1797844 h 1893094"/>
                <a:gd name="connsiteX13-615" fmla="*/ 661988 w 1624617"/>
                <a:gd name="connsiteY13-616" fmla="*/ 1885950 h 1893094"/>
                <a:gd name="connsiteX14-617" fmla="*/ 433388 w 1624617"/>
                <a:gd name="connsiteY14-618" fmla="*/ 1885950 h 1893094"/>
                <a:gd name="connsiteX15-619" fmla="*/ 261938 w 1624617"/>
                <a:gd name="connsiteY15-620" fmla="*/ 1664494 h 1893094"/>
                <a:gd name="connsiteX16-621" fmla="*/ 326231 w 1624617"/>
                <a:gd name="connsiteY16-622" fmla="*/ 1581150 h 1893094"/>
                <a:gd name="connsiteX17-623" fmla="*/ 414338 w 1624617"/>
                <a:gd name="connsiteY17-624" fmla="*/ 1366837 h 1893094"/>
                <a:gd name="connsiteX18-625" fmla="*/ 188119 w 1624617"/>
                <a:gd name="connsiteY18-626" fmla="*/ 1404937 h 1893094"/>
                <a:gd name="connsiteX19-627" fmla="*/ 116681 w 1624617"/>
                <a:gd name="connsiteY19-628" fmla="*/ 1447800 h 1893094"/>
                <a:gd name="connsiteX20-629" fmla="*/ 0 w 1624617"/>
                <a:gd name="connsiteY20-630" fmla="*/ 1300162 h 1893094"/>
                <a:gd name="connsiteX0-631" fmla="*/ 0 w 1624617"/>
                <a:gd name="connsiteY0-632" fmla="*/ 1300162 h 1893094"/>
                <a:gd name="connsiteX1-633" fmla="*/ 776288 w 1624617"/>
                <a:gd name="connsiteY1-634" fmla="*/ 0 h 1893094"/>
                <a:gd name="connsiteX2-635" fmla="*/ 1562100 w 1624617"/>
                <a:gd name="connsiteY2-636" fmla="*/ 1304925 h 1893094"/>
                <a:gd name="connsiteX3-637" fmla="*/ 1445419 w 1624617"/>
                <a:gd name="connsiteY3-638" fmla="*/ 1466850 h 1893094"/>
                <a:gd name="connsiteX4-639" fmla="*/ 1516856 w 1624617"/>
                <a:gd name="connsiteY4-640" fmla="*/ 1557338 h 1893094"/>
                <a:gd name="connsiteX5-641" fmla="*/ 1600200 w 1624617"/>
                <a:gd name="connsiteY5-642" fmla="*/ 1724025 h 1893094"/>
                <a:gd name="connsiteX6-643" fmla="*/ 1426369 w 1624617"/>
                <a:gd name="connsiteY6-644" fmla="*/ 1678781 h 1893094"/>
                <a:gd name="connsiteX7-645" fmla="*/ 1312069 w 1624617"/>
                <a:gd name="connsiteY7-646" fmla="*/ 1640681 h 1893094"/>
                <a:gd name="connsiteX8-647" fmla="*/ 1126331 w 1624617"/>
                <a:gd name="connsiteY8-648" fmla="*/ 1893094 h 1893094"/>
                <a:gd name="connsiteX9-649" fmla="*/ 909638 w 1624617"/>
                <a:gd name="connsiteY9-650" fmla="*/ 1893094 h 1893094"/>
                <a:gd name="connsiteX10-651" fmla="*/ 869156 w 1624617"/>
                <a:gd name="connsiteY10-652" fmla="*/ 1826419 h 1893094"/>
                <a:gd name="connsiteX11-653" fmla="*/ 769144 w 1624617"/>
                <a:gd name="connsiteY11-654" fmla="*/ 1607344 h 1893094"/>
                <a:gd name="connsiteX12-655" fmla="*/ 671513 w 1624617"/>
                <a:gd name="connsiteY12-656" fmla="*/ 1797844 h 1893094"/>
                <a:gd name="connsiteX13-657" fmla="*/ 661988 w 1624617"/>
                <a:gd name="connsiteY13-658" fmla="*/ 1885950 h 1893094"/>
                <a:gd name="connsiteX14-659" fmla="*/ 433388 w 1624617"/>
                <a:gd name="connsiteY14-660" fmla="*/ 1885950 h 1893094"/>
                <a:gd name="connsiteX15-661" fmla="*/ 261938 w 1624617"/>
                <a:gd name="connsiteY15-662" fmla="*/ 1664494 h 1893094"/>
                <a:gd name="connsiteX16-663" fmla="*/ 326231 w 1624617"/>
                <a:gd name="connsiteY16-664" fmla="*/ 1581150 h 1893094"/>
                <a:gd name="connsiteX17-665" fmla="*/ 414338 w 1624617"/>
                <a:gd name="connsiteY17-666" fmla="*/ 1366837 h 1893094"/>
                <a:gd name="connsiteX18-667" fmla="*/ 188119 w 1624617"/>
                <a:gd name="connsiteY18-668" fmla="*/ 1404937 h 1893094"/>
                <a:gd name="connsiteX19-669" fmla="*/ 116681 w 1624617"/>
                <a:gd name="connsiteY19-670" fmla="*/ 1447800 h 1893094"/>
                <a:gd name="connsiteX20-671" fmla="*/ 0 w 1624617"/>
                <a:gd name="connsiteY20-672" fmla="*/ 1300162 h 1893094"/>
                <a:gd name="connsiteX0-673" fmla="*/ 0 w 1624617"/>
                <a:gd name="connsiteY0-674" fmla="*/ 1300162 h 1893094"/>
                <a:gd name="connsiteX1-675" fmla="*/ 776288 w 1624617"/>
                <a:gd name="connsiteY1-676" fmla="*/ 0 h 1893094"/>
                <a:gd name="connsiteX2-677" fmla="*/ 1562100 w 1624617"/>
                <a:gd name="connsiteY2-678" fmla="*/ 1304925 h 1893094"/>
                <a:gd name="connsiteX3-679" fmla="*/ 1445419 w 1624617"/>
                <a:gd name="connsiteY3-680" fmla="*/ 1466850 h 1893094"/>
                <a:gd name="connsiteX4-681" fmla="*/ 1516856 w 1624617"/>
                <a:gd name="connsiteY4-682" fmla="*/ 1557338 h 1893094"/>
                <a:gd name="connsiteX5-683" fmla="*/ 1600200 w 1624617"/>
                <a:gd name="connsiteY5-684" fmla="*/ 1724025 h 1893094"/>
                <a:gd name="connsiteX6-685" fmla="*/ 1426369 w 1624617"/>
                <a:gd name="connsiteY6-686" fmla="*/ 1678781 h 1893094"/>
                <a:gd name="connsiteX7-687" fmla="*/ 1312069 w 1624617"/>
                <a:gd name="connsiteY7-688" fmla="*/ 1640681 h 1893094"/>
                <a:gd name="connsiteX8-689" fmla="*/ 1126331 w 1624617"/>
                <a:gd name="connsiteY8-690" fmla="*/ 1893094 h 1893094"/>
                <a:gd name="connsiteX9-691" fmla="*/ 909638 w 1624617"/>
                <a:gd name="connsiteY9-692" fmla="*/ 1893094 h 1893094"/>
                <a:gd name="connsiteX10-693" fmla="*/ 869156 w 1624617"/>
                <a:gd name="connsiteY10-694" fmla="*/ 1826419 h 1893094"/>
                <a:gd name="connsiteX11-695" fmla="*/ 769144 w 1624617"/>
                <a:gd name="connsiteY11-696" fmla="*/ 1607344 h 1893094"/>
                <a:gd name="connsiteX12-697" fmla="*/ 671513 w 1624617"/>
                <a:gd name="connsiteY12-698" fmla="*/ 1797844 h 1893094"/>
                <a:gd name="connsiteX13-699" fmla="*/ 661988 w 1624617"/>
                <a:gd name="connsiteY13-700" fmla="*/ 1885950 h 1893094"/>
                <a:gd name="connsiteX14-701" fmla="*/ 433388 w 1624617"/>
                <a:gd name="connsiteY14-702" fmla="*/ 1885950 h 1893094"/>
                <a:gd name="connsiteX15-703" fmla="*/ 261938 w 1624617"/>
                <a:gd name="connsiteY15-704" fmla="*/ 1664494 h 1893094"/>
                <a:gd name="connsiteX16-705" fmla="*/ 326231 w 1624617"/>
                <a:gd name="connsiteY16-706" fmla="*/ 1581150 h 1893094"/>
                <a:gd name="connsiteX17-707" fmla="*/ 414338 w 1624617"/>
                <a:gd name="connsiteY17-708" fmla="*/ 1366837 h 1893094"/>
                <a:gd name="connsiteX18-709" fmla="*/ 188119 w 1624617"/>
                <a:gd name="connsiteY18-710" fmla="*/ 1404937 h 1893094"/>
                <a:gd name="connsiteX19-711" fmla="*/ 116681 w 1624617"/>
                <a:gd name="connsiteY19-712" fmla="*/ 1447800 h 1893094"/>
                <a:gd name="connsiteX20-713" fmla="*/ 0 w 1624617"/>
                <a:gd name="connsiteY20-714" fmla="*/ 1300162 h 1893094"/>
                <a:gd name="connsiteX0-715" fmla="*/ 0 w 1630230"/>
                <a:gd name="connsiteY0-716" fmla="*/ 1300162 h 1893094"/>
                <a:gd name="connsiteX1-717" fmla="*/ 776288 w 1630230"/>
                <a:gd name="connsiteY1-718" fmla="*/ 0 h 1893094"/>
                <a:gd name="connsiteX2-719" fmla="*/ 1562100 w 1630230"/>
                <a:gd name="connsiteY2-720" fmla="*/ 1304925 h 1893094"/>
                <a:gd name="connsiteX3-721" fmla="*/ 1445419 w 1630230"/>
                <a:gd name="connsiteY3-722" fmla="*/ 1466850 h 1893094"/>
                <a:gd name="connsiteX4-723" fmla="*/ 1516856 w 1630230"/>
                <a:gd name="connsiteY4-724" fmla="*/ 1557338 h 1893094"/>
                <a:gd name="connsiteX5-725" fmla="*/ 1607344 w 1630230"/>
                <a:gd name="connsiteY5-726" fmla="*/ 1726406 h 1893094"/>
                <a:gd name="connsiteX6-727" fmla="*/ 1426369 w 1630230"/>
                <a:gd name="connsiteY6-728" fmla="*/ 1678781 h 1893094"/>
                <a:gd name="connsiteX7-729" fmla="*/ 1312069 w 1630230"/>
                <a:gd name="connsiteY7-730" fmla="*/ 1640681 h 1893094"/>
                <a:gd name="connsiteX8-731" fmla="*/ 1126331 w 1630230"/>
                <a:gd name="connsiteY8-732" fmla="*/ 1893094 h 1893094"/>
                <a:gd name="connsiteX9-733" fmla="*/ 909638 w 1630230"/>
                <a:gd name="connsiteY9-734" fmla="*/ 1893094 h 1893094"/>
                <a:gd name="connsiteX10-735" fmla="*/ 869156 w 1630230"/>
                <a:gd name="connsiteY10-736" fmla="*/ 1826419 h 1893094"/>
                <a:gd name="connsiteX11-737" fmla="*/ 769144 w 1630230"/>
                <a:gd name="connsiteY11-738" fmla="*/ 1607344 h 1893094"/>
                <a:gd name="connsiteX12-739" fmla="*/ 671513 w 1630230"/>
                <a:gd name="connsiteY12-740" fmla="*/ 1797844 h 1893094"/>
                <a:gd name="connsiteX13-741" fmla="*/ 661988 w 1630230"/>
                <a:gd name="connsiteY13-742" fmla="*/ 1885950 h 1893094"/>
                <a:gd name="connsiteX14-743" fmla="*/ 433388 w 1630230"/>
                <a:gd name="connsiteY14-744" fmla="*/ 1885950 h 1893094"/>
                <a:gd name="connsiteX15-745" fmla="*/ 261938 w 1630230"/>
                <a:gd name="connsiteY15-746" fmla="*/ 1664494 h 1893094"/>
                <a:gd name="connsiteX16-747" fmla="*/ 326231 w 1630230"/>
                <a:gd name="connsiteY16-748" fmla="*/ 1581150 h 1893094"/>
                <a:gd name="connsiteX17-749" fmla="*/ 414338 w 1630230"/>
                <a:gd name="connsiteY17-750" fmla="*/ 1366837 h 1893094"/>
                <a:gd name="connsiteX18-751" fmla="*/ 188119 w 1630230"/>
                <a:gd name="connsiteY18-752" fmla="*/ 1404937 h 1893094"/>
                <a:gd name="connsiteX19-753" fmla="*/ 116681 w 1630230"/>
                <a:gd name="connsiteY19-754" fmla="*/ 1447800 h 1893094"/>
                <a:gd name="connsiteX20-755" fmla="*/ 0 w 1630230"/>
                <a:gd name="connsiteY20-756" fmla="*/ 1300162 h 1893094"/>
                <a:gd name="connsiteX0-757" fmla="*/ 0 w 1629187"/>
                <a:gd name="connsiteY0-758" fmla="*/ 1300162 h 1893094"/>
                <a:gd name="connsiteX1-759" fmla="*/ 776288 w 1629187"/>
                <a:gd name="connsiteY1-760" fmla="*/ 0 h 1893094"/>
                <a:gd name="connsiteX2-761" fmla="*/ 1562100 w 1629187"/>
                <a:gd name="connsiteY2-762" fmla="*/ 1304925 h 1893094"/>
                <a:gd name="connsiteX3-763" fmla="*/ 1445419 w 1629187"/>
                <a:gd name="connsiteY3-764" fmla="*/ 1466850 h 1893094"/>
                <a:gd name="connsiteX4-765" fmla="*/ 1516856 w 1629187"/>
                <a:gd name="connsiteY4-766" fmla="*/ 1557338 h 1893094"/>
                <a:gd name="connsiteX5-767" fmla="*/ 1607344 w 1629187"/>
                <a:gd name="connsiteY5-768" fmla="*/ 1726406 h 1893094"/>
                <a:gd name="connsiteX6-769" fmla="*/ 1426369 w 1629187"/>
                <a:gd name="connsiteY6-770" fmla="*/ 1678781 h 1893094"/>
                <a:gd name="connsiteX7-771" fmla="*/ 1312069 w 1629187"/>
                <a:gd name="connsiteY7-772" fmla="*/ 1640681 h 1893094"/>
                <a:gd name="connsiteX8-773" fmla="*/ 1126331 w 1629187"/>
                <a:gd name="connsiteY8-774" fmla="*/ 1893094 h 1893094"/>
                <a:gd name="connsiteX9-775" fmla="*/ 909638 w 1629187"/>
                <a:gd name="connsiteY9-776" fmla="*/ 1893094 h 1893094"/>
                <a:gd name="connsiteX10-777" fmla="*/ 869156 w 1629187"/>
                <a:gd name="connsiteY10-778" fmla="*/ 1826419 h 1893094"/>
                <a:gd name="connsiteX11-779" fmla="*/ 769144 w 1629187"/>
                <a:gd name="connsiteY11-780" fmla="*/ 1607344 h 1893094"/>
                <a:gd name="connsiteX12-781" fmla="*/ 671513 w 1629187"/>
                <a:gd name="connsiteY12-782" fmla="*/ 1797844 h 1893094"/>
                <a:gd name="connsiteX13-783" fmla="*/ 661988 w 1629187"/>
                <a:gd name="connsiteY13-784" fmla="*/ 1885950 h 1893094"/>
                <a:gd name="connsiteX14-785" fmla="*/ 433388 w 1629187"/>
                <a:gd name="connsiteY14-786" fmla="*/ 1885950 h 1893094"/>
                <a:gd name="connsiteX15-787" fmla="*/ 261938 w 1629187"/>
                <a:gd name="connsiteY15-788" fmla="*/ 1664494 h 1893094"/>
                <a:gd name="connsiteX16-789" fmla="*/ 326231 w 1629187"/>
                <a:gd name="connsiteY16-790" fmla="*/ 1581150 h 1893094"/>
                <a:gd name="connsiteX17-791" fmla="*/ 414338 w 1629187"/>
                <a:gd name="connsiteY17-792" fmla="*/ 1366837 h 1893094"/>
                <a:gd name="connsiteX18-793" fmla="*/ 188119 w 1629187"/>
                <a:gd name="connsiteY18-794" fmla="*/ 1404937 h 1893094"/>
                <a:gd name="connsiteX19-795" fmla="*/ 116681 w 1629187"/>
                <a:gd name="connsiteY19-796" fmla="*/ 1447800 h 1893094"/>
                <a:gd name="connsiteX20-797" fmla="*/ 0 w 1629187"/>
                <a:gd name="connsiteY20-798" fmla="*/ 1300162 h 1893094"/>
                <a:gd name="connsiteX0-799" fmla="*/ 0 w 1629187"/>
                <a:gd name="connsiteY0-800" fmla="*/ 1300162 h 1893094"/>
                <a:gd name="connsiteX1-801" fmla="*/ 776288 w 1629187"/>
                <a:gd name="connsiteY1-802" fmla="*/ 0 h 1893094"/>
                <a:gd name="connsiteX2-803" fmla="*/ 1562100 w 1629187"/>
                <a:gd name="connsiteY2-804" fmla="*/ 1304925 h 1893094"/>
                <a:gd name="connsiteX3-805" fmla="*/ 1445419 w 1629187"/>
                <a:gd name="connsiteY3-806" fmla="*/ 1466850 h 1893094"/>
                <a:gd name="connsiteX4-807" fmla="*/ 1516856 w 1629187"/>
                <a:gd name="connsiteY4-808" fmla="*/ 1557338 h 1893094"/>
                <a:gd name="connsiteX5-809" fmla="*/ 1607344 w 1629187"/>
                <a:gd name="connsiteY5-810" fmla="*/ 1726406 h 1893094"/>
                <a:gd name="connsiteX6-811" fmla="*/ 1426369 w 1629187"/>
                <a:gd name="connsiteY6-812" fmla="*/ 1678781 h 1893094"/>
                <a:gd name="connsiteX7-813" fmla="*/ 1312069 w 1629187"/>
                <a:gd name="connsiteY7-814" fmla="*/ 1640681 h 1893094"/>
                <a:gd name="connsiteX8-815" fmla="*/ 1126331 w 1629187"/>
                <a:gd name="connsiteY8-816" fmla="*/ 1893094 h 1893094"/>
                <a:gd name="connsiteX9-817" fmla="*/ 909638 w 1629187"/>
                <a:gd name="connsiteY9-818" fmla="*/ 1893094 h 1893094"/>
                <a:gd name="connsiteX10-819" fmla="*/ 869156 w 1629187"/>
                <a:gd name="connsiteY10-820" fmla="*/ 1826419 h 1893094"/>
                <a:gd name="connsiteX11-821" fmla="*/ 769144 w 1629187"/>
                <a:gd name="connsiteY11-822" fmla="*/ 1607344 h 1893094"/>
                <a:gd name="connsiteX12-823" fmla="*/ 671513 w 1629187"/>
                <a:gd name="connsiteY12-824" fmla="*/ 1797844 h 1893094"/>
                <a:gd name="connsiteX13-825" fmla="*/ 661988 w 1629187"/>
                <a:gd name="connsiteY13-826" fmla="*/ 1885950 h 1893094"/>
                <a:gd name="connsiteX14-827" fmla="*/ 433388 w 1629187"/>
                <a:gd name="connsiteY14-828" fmla="*/ 1885950 h 1893094"/>
                <a:gd name="connsiteX15-829" fmla="*/ 261938 w 1629187"/>
                <a:gd name="connsiteY15-830" fmla="*/ 1664494 h 1893094"/>
                <a:gd name="connsiteX16-831" fmla="*/ 326231 w 1629187"/>
                <a:gd name="connsiteY16-832" fmla="*/ 1581150 h 1893094"/>
                <a:gd name="connsiteX17-833" fmla="*/ 414338 w 1629187"/>
                <a:gd name="connsiteY17-834" fmla="*/ 1366837 h 1893094"/>
                <a:gd name="connsiteX18-835" fmla="*/ 188119 w 1629187"/>
                <a:gd name="connsiteY18-836" fmla="*/ 1404937 h 1893094"/>
                <a:gd name="connsiteX19-837" fmla="*/ 116681 w 1629187"/>
                <a:gd name="connsiteY19-838" fmla="*/ 1447800 h 1893094"/>
                <a:gd name="connsiteX20-839" fmla="*/ 0 w 1629187"/>
                <a:gd name="connsiteY20-840" fmla="*/ 1300162 h 1893094"/>
                <a:gd name="connsiteX0-841" fmla="*/ 0 w 1629187"/>
                <a:gd name="connsiteY0-842" fmla="*/ 1300162 h 1893094"/>
                <a:gd name="connsiteX1-843" fmla="*/ 776288 w 1629187"/>
                <a:gd name="connsiteY1-844" fmla="*/ 0 h 1893094"/>
                <a:gd name="connsiteX2-845" fmla="*/ 1562100 w 1629187"/>
                <a:gd name="connsiteY2-846" fmla="*/ 1304925 h 1893094"/>
                <a:gd name="connsiteX3-847" fmla="*/ 1445419 w 1629187"/>
                <a:gd name="connsiteY3-848" fmla="*/ 1466850 h 1893094"/>
                <a:gd name="connsiteX4-849" fmla="*/ 1516856 w 1629187"/>
                <a:gd name="connsiteY4-850" fmla="*/ 1557338 h 1893094"/>
                <a:gd name="connsiteX5-851" fmla="*/ 1607344 w 1629187"/>
                <a:gd name="connsiteY5-852" fmla="*/ 1726406 h 1893094"/>
                <a:gd name="connsiteX6-853" fmla="*/ 1426369 w 1629187"/>
                <a:gd name="connsiteY6-854" fmla="*/ 1678781 h 1893094"/>
                <a:gd name="connsiteX7-855" fmla="*/ 1312069 w 1629187"/>
                <a:gd name="connsiteY7-856" fmla="*/ 1640681 h 1893094"/>
                <a:gd name="connsiteX8-857" fmla="*/ 1126331 w 1629187"/>
                <a:gd name="connsiteY8-858" fmla="*/ 1893094 h 1893094"/>
                <a:gd name="connsiteX9-859" fmla="*/ 909638 w 1629187"/>
                <a:gd name="connsiteY9-860" fmla="*/ 1893094 h 1893094"/>
                <a:gd name="connsiteX10-861" fmla="*/ 869156 w 1629187"/>
                <a:gd name="connsiteY10-862" fmla="*/ 1826419 h 1893094"/>
                <a:gd name="connsiteX11-863" fmla="*/ 769144 w 1629187"/>
                <a:gd name="connsiteY11-864" fmla="*/ 1607344 h 1893094"/>
                <a:gd name="connsiteX12-865" fmla="*/ 671513 w 1629187"/>
                <a:gd name="connsiteY12-866" fmla="*/ 1797844 h 1893094"/>
                <a:gd name="connsiteX13-867" fmla="*/ 661988 w 1629187"/>
                <a:gd name="connsiteY13-868" fmla="*/ 1885950 h 1893094"/>
                <a:gd name="connsiteX14-869" fmla="*/ 433388 w 1629187"/>
                <a:gd name="connsiteY14-870" fmla="*/ 1885950 h 1893094"/>
                <a:gd name="connsiteX15-871" fmla="*/ 261938 w 1629187"/>
                <a:gd name="connsiteY15-872" fmla="*/ 1664494 h 1893094"/>
                <a:gd name="connsiteX16-873" fmla="*/ 326231 w 1629187"/>
                <a:gd name="connsiteY16-874" fmla="*/ 1581150 h 1893094"/>
                <a:gd name="connsiteX17-875" fmla="*/ 414338 w 1629187"/>
                <a:gd name="connsiteY17-876" fmla="*/ 1366837 h 1893094"/>
                <a:gd name="connsiteX18-877" fmla="*/ 188119 w 1629187"/>
                <a:gd name="connsiteY18-878" fmla="*/ 1404937 h 1893094"/>
                <a:gd name="connsiteX19-879" fmla="*/ 116681 w 1629187"/>
                <a:gd name="connsiteY19-880" fmla="*/ 1447800 h 1893094"/>
                <a:gd name="connsiteX20-881" fmla="*/ 0 w 1629187"/>
                <a:gd name="connsiteY20-882" fmla="*/ 1300162 h 1893094"/>
                <a:gd name="connsiteX0-883" fmla="*/ 0 w 1629187"/>
                <a:gd name="connsiteY0-884" fmla="*/ 1300162 h 1893094"/>
                <a:gd name="connsiteX1-885" fmla="*/ 776288 w 1629187"/>
                <a:gd name="connsiteY1-886" fmla="*/ 0 h 1893094"/>
                <a:gd name="connsiteX2-887" fmla="*/ 1562100 w 1629187"/>
                <a:gd name="connsiteY2-888" fmla="*/ 1304925 h 1893094"/>
                <a:gd name="connsiteX3-889" fmla="*/ 1445419 w 1629187"/>
                <a:gd name="connsiteY3-890" fmla="*/ 1466850 h 1893094"/>
                <a:gd name="connsiteX4-891" fmla="*/ 1516856 w 1629187"/>
                <a:gd name="connsiteY4-892" fmla="*/ 1557338 h 1893094"/>
                <a:gd name="connsiteX5-893" fmla="*/ 1607344 w 1629187"/>
                <a:gd name="connsiteY5-894" fmla="*/ 1726406 h 1893094"/>
                <a:gd name="connsiteX6-895" fmla="*/ 1426369 w 1629187"/>
                <a:gd name="connsiteY6-896" fmla="*/ 1678781 h 1893094"/>
                <a:gd name="connsiteX7-897" fmla="*/ 1312069 w 1629187"/>
                <a:gd name="connsiteY7-898" fmla="*/ 1640681 h 1893094"/>
                <a:gd name="connsiteX8-899" fmla="*/ 1126331 w 1629187"/>
                <a:gd name="connsiteY8-900" fmla="*/ 1893094 h 1893094"/>
                <a:gd name="connsiteX9-901" fmla="*/ 909638 w 1629187"/>
                <a:gd name="connsiteY9-902" fmla="*/ 1893094 h 1893094"/>
                <a:gd name="connsiteX10-903" fmla="*/ 869156 w 1629187"/>
                <a:gd name="connsiteY10-904" fmla="*/ 1826419 h 1893094"/>
                <a:gd name="connsiteX11-905" fmla="*/ 769144 w 1629187"/>
                <a:gd name="connsiteY11-906" fmla="*/ 1607344 h 1893094"/>
                <a:gd name="connsiteX12-907" fmla="*/ 671513 w 1629187"/>
                <a:gd name="connsiteY12-908" fmla="*/ 1797844 h 1893094"/>
                <a:gd name="connsiteX13-909" fmla="*/ 661988 w 1629187"/>
                <a:gd name="connsiteY13-910" fmla="*/ 1885950 h 1893094"/>
                <a:gd name="connsiteX14-911" fmla="*/ 433388 w 1629187"/>
                <a:gd name="connsiteY14-912" fmla="*/ 1885950 h 1893094"/>
                <a:gd name="connsiteX15-913" fmla="*/ 261938 w 1629187"/>
                <a:gd name="connsiteY15-914" fmla="*/ 1664494 h 1893094"/>
                <a:gd name="connsiteX16-915" fmla="*/ 326231 w 1629187"/>
                <a:gd name="connsiteY16-916" fmla="*/ 1581150 h 1893094"/>
                <a:gd name="connsiteX17-917" fmla="*/ 414338 w 1629187"/>
                <a:gd name="connsiteY17-918" fmla="*/ 1366837 h 1893094"/>
                <a:gd name="connsiteX18-919" fmla="*/ 188119 w 1629187"/>
                <a:gd name="connsiteY18-920" fmla="*/ 1404937 h 1893094"/>
                <a:gd name="connsiteX19-921" fmla="*/ 116681 w 1629187"/>
                <a:gd name="connsiteY19-922" fmla="*/ 1447800 h 1893094"/>
                <a:gd name="connsiteX20-923" fmla="*/ 0 w 1629187"/>
                <a:gd name="connsiteY20-924" fmla="*/ 1300162 h 1893094"/>
                <a:gd name="connsiteX0-925" fmla="*/ 0 w 1629187"/>
                <a:gd name="connsiteY0-926" fmla="*/ 1300162 h 1893094"/>
                <a:gd name="connsiteX1-927" fmla="*/ 776288 w 1629187"/>
                <a:gd name="connsiteY1-928" fmla="*/ 0 h 1893094"/>
                <a:gd name="connsiteX2-929" fmla="*/ 1562100 w 1629187"/>
                <a:gd name="connsiteY2-930" fmla="*/ 1304925 h 1893094"/>
                <a:gd name="connsiteX3-931" fmla="*/ 1445419 w 1629187"/>
                <a:gd name="connsiteY3-932" fmla="*/ 1466850 h 1893094"/>
                <a:gd name="connsiteX4-933" fmla="*/ 1516856 w 1629187"/>
                <a:gd name="connsiteY4-934" fmla="*/ 1557338 h 1893094"/>
                <a:gd name="connsiteX5-935" fmla="*/ 1607344 w 1629187"/>
                <a:gd name="connsiteY5-936" fmla="*/ 1726406 h 1893094"/>
                <a:gd name="connsiteX6-937" fmla="*/ 1426369 w 1629187"/>
                <a:gd name="connsiteY6-938" fmla="*/ 1678781 h 1893094"/>
                <a:gd name="connsiteX7-939" fmla="*/ 1312069 w 1629187"/>
                <a:gd name="connsiteY7-940" fmla="*/ 1640681 h 1893094"/>
                <a:gd name="connsiteX8-941" fmla="*/ 1126331 w 1629187"/>
                <a:gd name="connsiteY8-942" fmla="*/ 1893094 h 1893094"/>
                <a:gd name="connsiteX9-943" fmla="*/ 909638 w 1629187"/>
                <a:gd name="connsiteY9-944" fmla="*/ 1893094 h 1893094"/>
                <a:gd name="connsiteX10-945" fmla="*/ 869156 w 1629187"/>
                <a:gd name="connsiteY10-946" fmla="*/ 1826419 h 1893094"/>
                <a:gd name="connsiteX11-947" fmla="*/ 769144 w 1629187"/>
                <a:gd name="connsiteY11-948" fmla="*/ 1607344 h 1893094"/>
                <a:gd name="connsiteX12-949" fmla="*/ 671513 w 1629187"/>
                <a:gd name="connsiteY12-950" fmla="*/ 1797844 h 1893094"/>
                <a:gd name="connsiteX13-951" fmla="*/ 661988 w 1629187"/>
                <a:gd name="connsiteY13-952" fmla="*/ 1885950 h 1893094"/>
                <a:gd name="connsiteX14-953" fmla="*/ 433388 w 1629187"/>
                <a:gd name="connsiteY14-954" fmla="*/ 1885950 h 1893094"/>
                <a:gd name="connsiteX15-955" fmla="*/ 261938 w 1629187"/>
                <a:gd name="connsiteY15-956" fmla="*/ 1664494 h 1893094"/>
                <a:gd name="connsiteX16-957" fmla="*/ 326231 w 1629187"/>
                <a:gd name="connsiteY16-958" fmla="*/ 1581150 h 1893094"/>
                <a:gd name="connsiteX17-959" fmla="*/ 414338 w 1629187"/>
                <a:gd name="connsiteY17-960" fmla="*/ 1366837 h 1893094"/>
                <a:gd name="connsiteX18-961" fmla="*/ 188119 w 1629187"/>
                <a:gd name="connsiteY18-962" fmla="*/ 1404937 h 1893094"/>
                <a:gd name="connsiteX19-963" fmla="*/ 116681 w 1629187"/>
                <a:gd name="connsiteY19-964" fmla="*/ 1447800 h 1893094"/>
                <a:gd name="connsiteX20-965" fmla="*/ 0 w 1629187"/>
                <a:gd name="connsiteY20-966" fmla="*/ 1300162 h 1893094"/>
                <a:gd name="connsiteX0-967" fmla="*/ 0 w 1629187"/>
                <a:gd name="connsiteY0-968" fmla="*/ 1300162 h 1893094"/>
                <a:gd name="connsiteX1-969" fmla="*/ 776288 w 1629187"/>
                <a:gd name="connsiteY1-970" fmla="*/ 0 h 1893094"/>
                <a:gd name="connsiteX2-971" fmla="*/ 1562100 w 1629187"/>
                <a:gd name="connsiteY2-972" fmla="*/ 1304925 h 1893094"/>
                <a:gd name="connsiteX3-973" fmla="*/ 1445419 w 1629187"/>
                <a:gd name="connsiteY3-974" fmla="*/ 1466850 h 1893094"/>
                <a:gd name="connsiteX4-975" fmla="*/ 1516856 w 1629187"/>
                <a:gd name="connsiteY4-976" fmla="*/ 1557338 h 1893094"/>
                <a:gd name="connsiteX5-977" fmla="*/ 1607344 w 1629187"/>
                <a:gd name="connsiteY5-978" fmla="*/ 1726406 h 1893094"/>
                <a:gd name="connsiteX6-979" fmla="*/ 1426369 w 1629187"/>
                <a:gd name="connsiteY6-980" fmla="*/ 1678781 h 1893094"/>
                <a:gd name="connsiteX7-981" fmla="*/ 1312069 w 1629187"/>
                <a:gd name="connsiteY7-982" fmla="*/ 1640681 h 1893094"/>
                <a:gd name="connsiteX8-983" fmla="*/ 1126331 w 1629187"/>
                <a:gd name="connsiteY8-984" fmla="*/ 1893094 h 1893094"/>
                <a:gd name="connsiteX9-985" fmla="*/ 909638 w 1629187"/>
                <a:gd name="connsiteY9-986" fmla="*/ 1893094 h 1893094"/>
                <a:gd name="connsiteX10-987" fmla="*/ 869156 w 1629187"/>
                <a:gd name="connsiteY10-988" fmla="*/ 1826419 h 1893094"/>
                <a:gd name="connsiteX11-989" fmla="*/ 769144 w 1629187"/>
                <a:gd name="connsiteY11-990" fmla="*/ 1607344 h 1893094"/>
                <a:gd name="connsiteX12-991" fmla="*/ 671513 w 1629187"/>
                <a:gd name="connsiteY12-992" fmla="*/ 1797844 h 1893094"/>
                <a:gd name="connsiteX13-993" fmla="*/ 661988 w 1629187"/>
                <a:gd name="connsiteY13-994" fmla="*/ 1885950 h 1893094"/>
                <a:gd name="connsiteX14-995" fmla="*/ 433388 w 1629187"/>
                <a:gd name="connsiteY14-996" fmla="*/ 1885950 h 1893094"/>
                <a:gd name="connsiteX15-997" fmla="*/ 261938 w 1629187"/>
                <a:gd name="connsiteY15-998" fmla="*/ 1664494 h 1893094"/>
                <a:gd name="connsiteX16-999" fmla="*/ 326231 w 1629187"/>
                <a:gd name="connsiteY16-1000" fmla="*/ 1581150 h 1893094"/>
                <a:gd name="connsiteX17-1001" fmla="*/ 414338 w 1629187"/>
                <a:gd name="connsiteY17-1002" fmla="*/ 1366837 h 1893094"/>
                <a:gd name="connsiteX18-1003" fmla="*/ 188119 w 1629187"/>
                <a:gd name="connsiteY18-1004" fmla="*/ 1404937 h 1893094"/>
                <a:gd name="connsiteX19-1005" fmla="*/ 116681 w 1629187"/>
                <a:gd name="connsiteY19-1006" fmla="*/ 1447800 h 1893094"/>
                <a:gd name="connsiteX20-1007" fmla="*/ 0 w 1629187"/>
                <a:gd name="connsiteY20-1008" fmla="*/ 1300162 h 1893094"/>
                <a:gd name="connsiteX0-1009" fmla="*/ 0 w 1629187"/>
                <a:gd name="connsiteY0-1010" fmla="*/ 1300162 h 1893094"/>
                <a:gd name="connsiteX1-1011" fmla="*/ 776288 w 1629187"/>
                <a:gd name="connsiteY1-1012" fmla="*/ 0 h 1893094"/>
                <a:gd name="connsiteX2-1013" fmla="*/ 1562100 w 1629187"/>
                <a:gd name="connsiteY2-1014" fmla="*/ 1304925 h 1893094"/>
                <a:gd name="connsiteX3-1015" fmla="*/ 1445419 w 1629187"/>
                <a:gd name="connsiteY3-1016" fmla="*/ 1466850 h 1893094"/>
                <a:gd name="connsiteX4-1017" fmla="*/ 1516856 w 1629187"/>
                <a:gd name="connsiteY4-1018" fmla="*/ 1557338 h 1893094"/>
                <a:gd name="connsiteX5-1019" fmla="*/ 1607344 w 1629187"/>
                <a:gd name="connsiteY5-1020" fmla="*/ 1726406 h 1893094"/>
                <a:gd name="connsiteX6-1021" fmla="*/ 1426369 w 1629187"/>
                <a:gd name="connsiteY6-1022" fmla="*/ 1678781 h 1893094"/>
                <a:gd name="connsiteX7-1023" fmla="*/ 1312069 w 1629187"/>
                <a:gd name="connsiteY7-1024" fmla="*/ 1640681 h 1893094"/>
                <a:gd name="connsiteX8-1025" fmla="*/ 1126331 w 1629187"/>
                <a:gd name="connsiteY8-1026" fmla="*/ 1893094 h 1893094"/>
                <a:gd name="connsiteX9-1027" fmla="*/ 909638 w 1629187"/>
                <a:gd name="connsiteY9-1028" fmla="*/ 1893094 h 1893094"/>
                <a:gd name="connsiteX10-1029" fmla="*/ 869156 w 1629187"/>
                <a:gd name="connsiteY10-1030" fmla="*/ 1826419 h 1893094"/>
                <a:gd name="connsiteX11-1031" fmla="*/ 769144 w 1629187"/>
                <a:gd name="connsiteY11-1032" fmla="*/ 1607344 h 1893094"/>
                <a:gd name="connsiteX12-1033" fmla="*/ 671513 w 1629187"/>
                <a:gd name="connsiteY12-1034" fmla="*/ 1797844 h 1893094"/>
                <a:gd name="connsiteX13-1035" fmla="*/ 661988 w 1629187"/>
                <a:gd name="connsiteY13-1036" fmla="*/ 1885950 h 1893094"/>
                <a:gd name="connsiteX14-1037" fmla="*/ 433388 w 1629187"/>
                <a:gd name="connsiteY14-1038" fmla="*/ 1885950 h 1893094"/>
                <a:gd name="connsiteX15-1039" fmla="*/ 261938 w 1629187"/>
                <a:gd name="connsiteY15-1040" fmla="*/ 1664494 h 1893094"/>
                <a:gd name="connsiteX16-1041" fmla="*/ 326231 w 1629187"/>
                <a:gd name="connsiteY16-1042" fmla="*/ 1581150 h 1893094"/>
                <a:gd name="connsiteX17-1043" fmla="*/ 414338 w 1629187"/>
                <a:gd name="connsiteY17-1044" fmla="*/ 1366837 h 1893094"/>
                <a:gd name="connsiteX18-1045" fmla="*/ 188119 w 1629187"/>
                <a:gd name="connsiteY18-1046" fmla="*/ 1404937 h 1893094"/>
                <a:gd name="connsiteX19-1047" fmla="*/ 116681 w 1629187"/>
                <a:gd name="connsiteY19-1048" fmla="*/ 1447800 h 1893094"/>
                <a:gd name="connsiteX20-1049" fmla="*/ 0 w 1629187"/>
                <a:gd name="connsiteY20-1050" fmla="*/ 1300162 h 1893094"/>
                <a:gd name="connsiteX0-1051" fmla="*/ 0 w 1629187"/>
                <a:gd name="connsiteY0-1052" fmla="*/ 1300162 h 1893094"/>
                <a:gd name="connsiteX1-1053" fmla="*/ 776288 w 1629187"/>
                <a:gd name="connsiteY1-1054" fmla="*/ 0 h 1893094"/>
                <a:gd name="connsiteX2-1055" fmla="*/ 1562100 w 1629187"/>
                <a:gd name="connsiteY2-1056" fmla="*/ 1304925 h 1893094"/>
                <a:gd name="connsiteX3-1057" fmla="*/ 1445419 w 1629187"/>
                <a:gd name="connsiteY3-1058" fmla="*/ 1466850 h 1893094"/>
                <a:gd name="connsiteX4-1059" fmla="*/ 1516856 w 1629187"/>
                <a:gd name="connsiteY4-1060" fmla="*/ 1557338 h 1893094"/>
                <a:gd name="connsiteX5-1061" fmla="*/ 1607344 w 1629187"/>
                <a:gd name="connsiteY5-1062" fmla="*/ 1726406 h 1893094"/>
                <a:gd name="connsiteX6-1063" fmla="*/ 1426369 w 1629187"/>
                <a:gd name="connsiteY6-1064" fmla="*/ 1678781 h 1893094"/>
                <a:gd name="connsiteX7-1065" fmla="*/ 1312069 w 1629187"/>
                <a:gd name="connsiteY7-1066" fmla="*/ 1640681 h 1893094"/>
                <a:gd name="connsiteX8-1067" fmla="*/ 1126331 w 1629187"/>
                <a:gd name="connsiteY8-1068" fmla="*/ 1893094 h 1893094"/>
                <a:gd name="connsiteX9-1069" fmla="*/ 909638 w 1629187"/>
                <a:gd name="connsiteY9-1070" fmla="*/ 1893094 h 1893094"/>
                <a:gd name="connsiteX10-1071" fmla="*/ 869156 w 1629187"/>
                <a:gd name="connsiteY10-1072" fmla="*/ 1826419 h 1893094"/>
                <a:gd name="connsiteX11-1073" fmla="*/ 769144 w 1629187"/>
                <a:gd name="connsiteY11-1074" fmla="*/ 1607344 h 1893094"/>
                <a:gd name="connsiteX12-1075" fmla="*/ 671513 w 1629187"/>
                <a:gd name="connsiteY12-1076" fmla="*/ 1797844 h 1893094"/>
                <a:gd name="connsiteX13-1077" fmla="*/ 661988 w 1629187"/>
                <a:gd name="connsiteY13-1078" fmla="*/ 1885950 h 1893094"/>
                <a:gd name="connsiteX14-1079" fmla="*/ 433388 w 1629187"/>
                <a:gd name="connsiteY14-1080" fmla="*/ 1885950 h 1893094"/>
                <a:gd name="connsiteX15-1081" fmla="*/ 261938 w 1629187"/>
                <a:gd name="connsiteY15-1082" fmla="*/ 1664494 h 1893094"/>
                <a:gd name="connsiteX16-1083" fmla="*/ 326231 w 1629187"/>
                <a:gd name="connsiteY16-1084" fmla="*/ 1581150 h 1893094"/>
                <a:gd name="connsiteX17-1085" fmla="*/ 414338 w 1629187"/>
                <a:gd name="connsiteY17-1086" fmla="*/ 1366837 h 1893094"/>
                <a:gd name="connsiteX18-1087" fmla="*/ 188119 w 1629187"/>
                <a:gd name="connsiteY18-1088" fmla="*/ 1404937 h 1893094"/>
                <a:gd name="connsiteX19-1089" fmla="*/ 116681 w 1629187"/>
                <a:gd name="connsiteY19-1090" fmla="*/ 1447800 h 1893094"/>
                <a:gd name="connsiteX20-1091" fmla="*/ 0 w 1629187"/>
                <a:gd name="connsiteY20-1092" fmla="*/ 1300162 h 1893094"/>
                <a:gd name="connsiteX0-1093" fmla="*/ 0 w 1629187"/>
                <a:gd name="connsiteY0-1094" fmla="*/ 1300162 h 1893094"/>
                <a:gd name="connsiteX1-1095" fmla="*/ 776288 w 1629187"/>
                <a:gd name="connsiteY1-1096" fmla="*/ 0 h 1893094"/>
                <a:gd name="connsiteX2-1097" fmla="*/ 1562100 w 1629187"/>
                <a:gd name="connsiteY2-1098" fmla="*/ 1304925 h 1893094"/>
                <a:gd name="connsiteX3-1099" fmla="*/ 1445419 w 1629187"/>
                <a:gd name="connsiteY3-1100" fmla="*/ 1466850 h 1893094"/>
                <a:gd name="connsiteX4-1101" fmla="*/ 1516856 w 1629187"/>
                <a:gd name="connsiteY4-1102" fmla="*/ 1557338 h 1893094"/>
                <a:gd name="connsiteX5-1103" fmla="*/ 1607344 w 1629187"/>
                <a:gd name="connsiteY5-1104" fmla="*/ 1726406 h 1893094"/>
                <a:gd name="connsiteX6-1105" fmla="*/ 1426369 w 1629187"/>
                <a:gd name="connsiteY6-1106" fmla="*/ 1678781 h 1893094"/>
                <a:gd name="connsiteX7-1107" fmla="*/ 1312069 w 1629187"/>
                <a:gd name="connsiteY7-1108" fmla="*/ 1640681 h 1893094"/>
                <a:gd name="connsiteX8-1109" fmla="*/ 1126331 w 1629187"/>
                <a:gd name="connsiteY8-1110" fmla="*/ 1893094 h 1893094"/>
                <a:gd name="connsiteX9-1111" fmla="*/ 909638 w 1629187"/>
                <a:gd name="connsiteY9-1112" fmla="*/ 1893094 h 1893094"/>
                <a:gd name="connsiteX10-1113" fmla="*/ 869156 w 1629187"/>
                <a:gd name="connsiteY10-1114" fmla="*/ 1826419 h 1893094"/>
                <a:gd name="connsiteX11-1115" fmla="*/ 769144 w 1629187"/>
                <a:gd name="connsiteY11-1116" fmla="*/ 1607344 h 1893094"/>
                <a:gd name="connsiteX12-1117" fmla="*/ 671513 w 1629187"/>
                <a:gd name="connsiteY12-1118" fmla="*/ 1797844 h 1893094"/>
                <a:gd name="connsiteX13-1119" fmla="*/ 661988 w 1629187"/>
                <a:gd name="connsiteY13-1120" fmla="*/ 1885950 h 1893094"/>
                <a:gd name="connsiteX14-1121" fmla="*/ 433388 w 1629187"/>
                <a:gd name="connsiteY14-1122" fmla="*/ 1885950 h 1893094"/>
                <a:gd name="connsiteX15-1123" fmla="*/ 261938 w 1629187"/>
                <a:gd name="connsiteY15-1124" fmla="*/ 1664494 h 1893094"/>
                <a:gd name="connsiteX16-1125" fmla="*/ 326231 w 1629187"/>
                <a:gd name="connsiteY16-1126" fmla="*/ 1581150 h 1893094"/>
                <a:gd name="connsiteX17-1127" fmla="*/ 414338 w 1629187"/>
                <a:gd name="connsiteY17-1128" fmla="*/ 1366837 h 1893094"/>
                <a:gd name="connsiteX18-1129" fmla="*/ 188119 w 1629187"/>
                <a:gd name="connsiteY18-1130" fmla="*/ 1404937 h 1893094"/>
                <a:gd name="connsiteX19-1131" fmla="*/ 116681 w 1629187"/>
                <a:gd name="connsiteY19-1132" fmla="*/ 1447800 h 1893094"/>
                <a:gd name="connsiteX20-1133" fmla="*/ 0 w 1629187"/>
                <a:gd name="connsiteY20-1134" fmla="*/ 1300162 h 1893094"/>
                <a:gd name="connsiteX0-1135" fmla="*/ 0 w 1629187"/>
                <a:gd name="connsiteY0-1136" fmla="*/ 1300162 h 1893094"/>
                <a:gd name="connsiteX1-1137" fmla="*/ 776288 w 1629187"/>
                <a:gd name="connsiteY1-1138" fmla="*/ 0 h 1893094"/>
                <a:gd name="connsiteX2-1139" fmla="*/ 1562100 w 1629187"/>
                <a:gd name="connsiteY2-1140" fmla="*/ 1304925 h 1893094"/>
                <a:gd name="connsiteX3-1141" fmla="*/ 1445419 w 1629187"/>
                <a:gd name="connsiteY3-1142" fmla="*/ 1466850 h 1893094"/>
                <a:gd name="connsiteX4-1143" fmla="*/ 1516856 w 1629187"/>
                <a:gd name="connsiteY4-1144" fmla="*/ 1557338 h 1893094"/>
                <a:gd name="connsiteX5-1145" fmla="*/ 1607344 w 1629187"/>
                <a:gd name="connsiteY5-1146" fmla="*/ 1726406 h 1893094"/>
                <a:gd name="connsiteX6-1147" fmla="*/ 1426369 w 1629187"/>
                <a:gd name="connsiteY6-1148" fmla="*/ 1678781 h 1893094"/>
                <a:gd name="connsiteX7-1149" fmla="*/ 1312069 w 1629187"/>
                <a:gd name="connsiteY7-1150" fmla="*/ 1640681 h 1893094"/>
                <a:gd name="connsiteX8-1151" fmla="*/ 1126331 w 1629187"/>
                <a:gd name="connsiteY8-1152" fmla="*/ 1893094 h 1893094"/>
                <a:gd name="connsiteX9-1153" fmla="*/ 909638 w 1629187"/>
                <a:gd name="connsiteY9-1154" fmla="*/ 1893094 h 1893094"/>
                <a:gd name="connsiteX10-1155" fmla="*/ 869156 w 1629187"/>
                <a:gd name="connsiteY10-1156" fmla="*/ 1826419 h 1893094"/>
                <a:gd name="connsiteX11-1157" fmla="*/ 769144 w 1629187"/>
                <a:gd name="connsiteY11-1158" fmla="*/ 1607344 h 1893094"/>
                <a:gd name="connsiteX12-1159" fmla="*/ 671513 w 1629187"/>
                <a:gd name="connsiteY12-1160" fmla="*/ 1797844 h 1893094"/>
                <a:gd name="connsiteX13-1161" fmla="*/ 661988 w 1629187"/>
                <a:gd name="connsiteY13-1162" fmla="*/ 1885950 h 1893094"/>
                <a:gd name="connsiteX14-1163" fmla="*/ 433388 w 1629187"/>
                <a:gd name="connsiteY14-1164" fmla="*/ 1885950 h 1893094"/>
                <a:gd name="connsiteX15-1165" fmla="*/ 261938 w 1629187"/>
                <a:gd name="connsiteY15-1166" fmla="*/ 1664494 h 1893094"/>
                <a:gd name="connsiteX16-1167" fmla="*/ 326231 w 1629187"/>
                <a:gd name="connsiteY16-1168" fmla="*/ 1581150 h 1893094"/>
                <a:gd name="connsiteX17-1169" fmla="*/ 414338 w 1629187"/>
                <a:gd name="connsiteY17-1170" fmla="*/ 1366837 h 1893094"/>
                <a:gd name="connsiteX18-1171" fmla="*/ 188119 w 1629187"/>
                <a:gd name="connsiteY18-1172" fmla="*/ 1404937 h 1893094"/>
                <a:gd name="connsiteX19-1173" fmla="*/ 116681 w 1629187"/>
                <a:gd name="connsiteY19-1174" fmla="*/ 1447800 h 1893094"/>
                <a:gd name="connsiteX20-1175" fmla="*/ 0 w 1629187"/>
                <a:gd name="connsiteY20-1176" fmla="*/ 1300162 h 1893094"/>
                <a:gd name="connsiteX0-1177" fmla="*/ 0 w 1629187"/>
                <a:gd name="connsiteY0-1178" fmla="*/ 1300162 h 1893094"/>
                <a:gd name="connsiteX1-1179" fmla="*/ 776288 w 1629187"/>
                <a:gd name="connsiteY1-1180" fmla="*/ 0 h 1893094"/>
                <a:gd name="connsiteX2-1181" fmla="*/ 1562100 w 1629187"/>
                <a:gd name="connsiteY2-1182" fmla="*/ 1304925 h 1893094"/>
                <a:gd name="connsiteX3-1183" fmla="*/ 1445419 w 1629187"/>
                <a:gd name="connsiteY3-1184" fmla="*/ 1466850 h 1893094"/>
                <a:gd name="connsiteX4-1185" fmla="*/ 1516856 w 1629187"/>
                <a:gd name="connsiteY4-1186" fmla="*/ 1557338 h 1893094"/>
                <a:gd name="connsiteX5-1187" fmla="*/ 1607344 w 1629187"/>
                <a:gd name="connsiteY5-1188" fmla="*/ 1726406 h 1893094"/>
                <a:gd name="connsiteX6-1189" fmla="*/ 1426369 w 1629187"/>
                <a:gd name="connsiteY6-1190" fmla="*/ 1678781 h 1893094"/>
                <a:gd name="connsiteX7-1191" fmla="*/ 1312069 w 1629187"/>
                <a:gd name="connsiteY7-1192" fmla="*/ 1640681 h 1893094"/>
                <a:gd name="connsiteX8-1193" fmla="*/ 1126331 w 1629187"/>
                <a:gd name="connsiteY8-1194" fmla="*/ 1893094 h 1893094"/>
                <a:gd name="connsiteX9-1195" fmla="*/ 909638 w 1629187"/>
                <a:gd name="connsiteY9-1196" fmla="*/ 1893094 h 1893094"/>
                <a:gd name="connsiteX10-1197" fmla="*/ 869156 w 1629187"/>
                <a:gd name="connsiteY10-1198" fmla="*/ 1826419 h 1893094"/>
                <a:gd name="connsiteX11-1199" fmla="*/ 769144 w 1629187"/>
                <a:gd name="connsiteY11-1200" fmla="*/ 1607344 h 1893094"/>
                <a:gd name="connsiteX12-1201" fmla="*/ 671513 w 1629187"/>
                <a:gd name="connsiteY12-1202" fmla="*/ 1797844 h 1893094"/>
                <a:gd name="connsiteX13-1203" fmla="*/ 661988 w 1629187"/>
                <a:gd name="connsiteY13-1204" fmla="*/ 1885950 h 1893094"/>
                <a:gd name="connsiteX14-1205" fmla="*/ 433388 w 1629187"/>
                <a:gd name="connsiteY14-1206" fmla="*/ 1885950 h 1893094"/>
                <a:gd name="connsiteX15-1207" fmla="*/ 261938 w 1629187"/>
                <a:gd name="connsiteY15-1208" fmla="*/ 1664494 h 1893094"/>
                <a:gd name="connsiteX16-1209" fmla="*/ 326231 w 1629187"/>
                <a:gd name="connsiteY16-1210" fmla="*/ 1581150 h 1893094"/>
                <a:gd name="connsiteX17-1211" fmla="*/ 414338 w 1629187"/>
                <a:gd name="connsiteY17-1212" fmla="*/ 1366837 h 1893094"/>
                <a:gd name="connsiteX18-1213" fmla="*/ 188119 w 1629187"/>
                <a:gd name="connsiteY18-1214" fmla="*/ 1404937 h 1893094"/>
                <a:gd name="connsiteX19-1215" fmla="*/ 116681 w 1629187"/>
                <a:gd name="connsiteY19-1216" fmla="*/ 1447800 h 1893094"/>
                <a:gd name="connsiteX20-1217" fmla="*/ 0 w 1629187"/>
                <a:gd name="connsiteY20-1218" fmla="*/ 1300162 h 1893094"/>
                <a:gd name="connsiteX0-1219" fmla="*/ 0 w 1629187"/>
                <a:gd name="connsiteY0-1220" fmla="*/ 1300162 h 1893094"/>
                <a:gd name="connsiteX1-1221" fmla="*/ 776288 w 1629187"/>
                <a:gd name="connsiteY1-1222" fmla="*/ 0 h 1893094"/>
                <a:gd name="connsiteX2-1223" fmla="*/ 1562100 w 1629187"/>
                <a:gd name="connsiteY2-1224" fmla="*/ 1304925 h 1893094"/>
                <a:gd name="connsiteX3-1225" fmla="*/ 1445419 w 1629187"/>
                <a:gd name="connsiteY3-1226" fmla="*/ 1466850 h 1893094"/>
                <a:gd name="connsiteX4-1227" fmla="*/ 1516856 w 1629187"/>
                <a:gd name="connsiteY4-1228" fmla="*/ 1557338 h 1893094"/>
                <a:gd name="connsiteX5-1229" fmla="*/ 1607344 w 1629187"/>
                <a:gd name="connsiteY5-1230" fmla="*/ 1726406 h 1893094"/>
                <a:gd name="connsiteX6-1231" fmla="*/ 1426369 w 1629187"/>
                <a:gd name="connsiteY6-1232" fmla="*/ 1678781 h 1893094"/>
                <a:gd name="connsiteX7-1233" fmla="*/ 1312069 w 1629187"/>
                <a:gd name="connsiteY7-1234" fmla="*/ 1640681 h 1893094"/>
                <a:gd name="connsiteX8-1235" fmla="*/ 1126331 w 1629187"/>
                <a:gd name="connsiteY8-1236" fmla="*/ 1893094 h 1893094"/>
                <a:gd name="connsiteX9-1237" fmla="*/ 909638 w 1629187"/>
                <a:gd name="connsiteY9-1238" fmla="*/ 1893094 h 1893094"/>
                <a:gd name="connsiteX10-1239" fmla="*/ 869156 w 1629187"/>
                <a:gd name="connsiteY10-1240" fmla="*/ 1826419 h 1893094"/>
                <a:gd name="connsiteX11-1241" fmla="*/ 769144 w 1629187"/>
                <a:gd name="connsiteY11-1242" fmla="*/ 1607344 h 1893094"/>
                <a:gd name="connsiteX12-1243" fmla="*/ 671513 w 1629187"/>
                <a:gd name="connsiteY12-1244" fmla="*/ 1797844 h 1893094"/>
                <a:gd name="connsiteX13-1245" fmla="*/ 661988 w 1629187"/>
                <a:gd name="connsiteY13-1246" fmla="*/ 1885950 h 1893094"/>
                <a:gd name="connsiteX14-1247" fmla="*/ 433388 w 1629187"/>
                <a:gd name="connsiteY14-1248" fmla="*/ 1885950 h 1893094"/>
                <a:gd name="connsiteX15-1249" fmla="*/ 261938 w 1629187"/>
                <a:gd name="connsiteY15-1250" fmla="*/ 1664494 h 1893094"/>
                <a:gd name="connsiteX16-1251" fmla="*/ 326231 w 1629187"/>
                <a:gd name="connsiteY16-1252" fmla="*/ 1581150 h 1893094"/>
                <a:gd name="connsiteX17-1253" fmla="*/ 414338 w 1629187"/>
                <a:gd name="connsiteY17-1254" fmla="*/ 1366837 h 1893094"/>
                <a:gd name="connsiteX18-1255" fmla="*/ 188119 w 1629187"/>
                <a:gd name="connsiteY18-1256" fmla="*/ 1404937 h 1893094"/>
                <a:gd name="connsiteX19-1257" fmla="*/ 116681 w 1629187"/>
                <a:gd name="connsiteY19-1258" fmla="*/ 1447800 h 1893094"/>
                <a:gd name="connsiteX20-1259" fmla="*/ 0 w 1629187"/>
                <a:gd name="connsiteY20-1260" fmla="*/ 1300162 h 1893094"/>
                <a:gd name="connsiteX0-1261" fmla="*/ 0 w 1629187"/>
                <a:gd name="connsiteY0-1262" fmla="*/ 1300162 h 1893094"/>
                <a:gd name="connsiteX1-1263" fmla="*/ 776288 w 1629187"/>
                <a:gd name="connsiteY1-1264" fmla="*/ 0 h 1893094"/>
                <a:gd name="connsiteX2-1265" fmla="*/ 1562100 w 1629187"/>
                <a:gd name="connsiteY2-1266" fmla="*/ 1304925 h 1893094"/>
                <a:gd name="connsiteX3-1267" fmla="*/ 1445419 w 1629187"/>
                <a:gd name="connsiteY3-1268" fmla="*/ 1466850 h 1893094"/>
                <a:gd name="connsiteX4-1269" fmla="*/ 1516856 w 1629187"/>
                <a:gd name="connsiteY4-1270" fmla="*/ 1557338 h 1893094"/>
                <a:gd name="connsiteX5-1271" fmla="*/ 1607344 w 1629187"/>
                <a:gd name="connsiteY5-1272" fmla="*/ 1726406 h 1893094"/>
                <a:gd name="connsiteX6-1273" fmla="*/ 1426369 w 1629187"/>
                <a:gd name="connsiteY6-1274" fmla="*/ 1678781 h 1893094"/>
                <a:gd name="connsiteX7-1275" fmla="*/ 1312069 w 1629187"/>
                <a:gd name="connsiteY7-1276" fmla="*/ 1640681 h 1893094"/>
                <a:gd name="connsiteX8-1277" fmla="*/ 1126331 w 1629187"/>
                <a:gd name="connsiteY8-1278" fmla="*/ 1893094 h 1893094"/>
                <a:gd name="connsiteX9-1279" fmla="*/ 909638 w 1629187"/>
                <a:gd name="connsiteY9-1280" fmla="*/ 1893094 h 1893094"/>
                <a:gd name="connsiteX10-1281" fmla="*/ 869156 w 1629187"/>
                <a:gd name="connsiteY10-1282" fmla="*/ 1826419 h 1893094"/>
                <a:gd name="connsiteX11-1283" fmla="*/ 769144 w 1629187"/>
                <a:gd name="connsiteY11-1284" fmla="*/ 1607344 h 1893094"/>
                <a:gd name="connsiteX12-1285" fmla="*/ 671513 w 1629187"/>
                <a:gd name="connsiteY12-1286" fmla="*/ 1797844 h 1893094"/>
                <a:gd name="connsiteX13-1287" fmla="*/ 661988 w 1629187"/>
                <a:gd name="connsiteY13-1288" fmla="*/ 1885950 h 1893094"/>
                <a:gd name="connsiteX14-1289" fmla="*/ 433388 w 1629187"/>
                <a:gd name="connsiteY14-1290" fmla="*/ 1885950 h 1893094"/>
                <a:gd name="connsiteX15-1291" fmla="*/ 261938 w 1629187"/>
                <a:gd name="connsiteY15-1292" fmla="*/ 1664494 h 1893094"/>
                <a:gd name="connsiteX16-1293" fmla="*/ 326231 w 1629187"/>
                <a:gd name="connsiteY16-1294" fmla="*/ 1581150 h 1893094"/>
                <a:gd name="connsiteX17-1295" fmla="*/ 414338 w 1629187"/>
                <a:gd name="connsiteY17-1296" fmla="*/ 1366837 h 1893094"/>
                <a:gd name="connsiteX18-1297" fmla="*/ 188119 w 1629187"/>
                <a:gd name="connsiteY18-1298" fmla="*/ 1404937 h 1893094"/>
                <a:gd name="connsiteX19-1299" fmla="*/ 116681 w 1629187"/>
                <a:gd name="connsiteY19-1300" fmla="*/ 1447800 h 1893094"/>
                <a:gd name="connsiteX20-1301" fmla="*/ 0 w 1629187"/>
                <a:gd name="connsiteY20-1302" fmla="*/ 1300162 h 1893094"/>
                <a:gd name="connsiteX0-1303" fmla="*/ 0 w 1629187"/>
                <a:gd name="connsiteY0-1304" fmla="*/ 1300162 h 1893094"/>
                <a:gd name="connsiteX1-1305" fmla="*/ 776288 w 1629187"/>
                <a:gd name="connsiteY1-1306" fmla="*/ 0 h 1893094"/>
                <a:gd name="connsiteX2-1307" fmla="*/ 1562100 w 1629187"/>
                <a:gd name="connsiteY2-1308" fmla="*/ 1304925 h 1893094"/>
                <a:gd name="connsiteX3-1309" fmla="*/ 1445419 w 1629187"/>
                <a:gd name="connsiteY3-1310" fmla="*/ 1466850 h 1893094"/>
                <a:gd name="connsiteX4-1311" fmla="*/ 1516856 w 1629187"/>
                <a:gd name="connsiteY4-1312" fmla="*/ 1557338 h 1893094"/>
                <a:gd name="connsiteX5-1313" fmla="*/ 1607344 w 1629187"/>
                <a:gd name="connsiteY5-1314" fmla="*/ 1726406 h 1893094"/>
                <a:gd name="connsiteX6-1315" fmla="*/ 1426369 w 1629187"/>
                <a:gd name="connsiteY6-1316" fmla="*/ 1678781 h 1893094"/>
                <a:gd name="connsiteX7-1317" fmla="*/ 1312069 w 1629187"/>
                <a:gd name="connsiteY7-1318" fmla="*/ 1640681 h 1893094"/>
                <a:gd name="connsiteX8-1319" fmla="*/ 1126331 w 1629187"/>
                <a:gd name="connsiteY8-1320" fmla="*/ 1893094 h 1893094"/>
                <a:gd name="connsiteX9-1321" fmla="*/ 909638 w 1629187"/>
                <a:gd name="connsiteY9-1322" fmla="*/ 1893094 h 1893094"/>
                <a:gd name="connsiteX10-1323" fmla="*/ 869156 w 1629187"/>
                <a:gd name="connsiteY10-1324" fmla="*/ 1826419 h 1893094"/>
                <a:gd name="connsiteX11-1325" fmla="*/ 769144 w 1629187"/>
                <a:gd name="connsiteY11-1326" fmla="*/ 1607344 h 1893094"/>
                <a:gd name="connsiteX12-1327" fmla="*/ 671513 w 1629187"/>
                <a:gd name="connsiteY12-1328" fmla="*/ 1797844 h 1893094"/>
                <a:gd name="connsiteX13-1329" fmla="*/ 661988 w 1629187"/>
                <a:gd name="connsiteY13-1330" fmla="*/ 1885950 h 1893094"/>
                <a:gd name="connsiteX14-1331" fmla="*/ 433388 w 1629187"/>
                <a:gd name="connsiteY14-1332" fmla="*/ 1885950 h 1893094"/>
                <a:gd name="connsiteX15-1333" fmla="*/ 261938 w 1629187"/>
                <a:gd name="connsiteY15-1334" fmla="*/ 1664494 h 1893094"/>
                <a:gd name="connsiteX16-1335" fmla="*/ 326231 w 1629187"/>
                <a:gd name="connsiteY16-1336" fmla="*/ 1581150 h 1893094"/>
                <a:gd name="connsiteX17-1337" fmla="*/ 414338 w 1629187"/>
                <a:gd name="connsiteY17-1338" fmla="*/ 1366837 h 1893094"/>
                <a:gd name="connsiteX18-1339" fmla="*/ 188119 w 1629187"/>
                <a:gd name="connsiteY18-1340" fmla="*/ 1404937 h 1893094"/>
                <a:gd name="connsiteX19-1341" fmla="*/ 116681 w 1629187"/>
                <a:gd name="connsiteY19-1342" fmla="*/ 1447800 h 1893094"/>
                <a:gd name="connsiteX20-1343" fmla="*/ 0 w 1629187"/>
                <a:gd name="connsiteY20-1344" fmla="*/ 1300162 h 1893094"/>
                <a:gd name="connsiteX0-1345" fmla="*/ 0 w 1629187"/>
                <a:gd name="connsiteY0-1346" fmla="*/ 1300162 h 1893094"/>
                <a:gd name="connsiteX1-1347" fmla="*/ 776288 w 1629187"/>
                <a:gd name="connsiteY1-1348" fmla="*/ 0 h 1893094"/>
                <a:gd name="connsiteX2-1349" fmla="*/ 1562100 w 1629187"/>
                <a:gd name="connsiteY2-1350" fmla="*/ 1304925 h 1893094"/>
                <a:gd name="connsiteX3-1351" fmla="*/ 1445419 w 1629187"/>
                <a:gd name="connsiteY3-1352" fmla="*/ 1466850 h 1893094"/>
                <a:gd name="connsiteX4-1353" fmla="*/ 1516856 w 1629187"/>
                <a:gd name="connsiteY4-1354" fmla="*/ 1557338 h 1893094"/>
                <a:gd name="connsiteX5-1355" fmla="*/ 1607344 w 1629187"/>
                <a:gd name="connsiteY5-1356" fmla="*/ 1726406 h 1893094"/>
                <a:gd name="connsiteX6-1357" fmla="*/ 1426369 w 1629187"/>
                <a:gd name="connsiteY6-1358" fmla="*/ 1678781 h 1893094"/>
                <a:gd name="connsiteX7-1359" fmla="*/ 1312069 w 1629187"/>
                <a:gd name="connsiteY7-1360" fmla="*/ 1640681 h 1893094"/>
                <a:gd name="connsiteX8-1361" fmla="*/ 1126331 w 1629187"/>
                <a:gd name="connsiteY8-1362" fmla="*/ 1893094 h 1893094"/>
                <a:gd name="connsiteX9-1363" fmla="*/ 909638 w 1629187"/>
                <a:gd name="connsiteY9-1364" fmla="*/ 1893094 h 1893094"/>
                <a:gd name="connsiteX10-1365" fmla="*/ 869156 w 1629187"/>
                <a:gd name="connsiteY10-1366" fmla="*/ 1826419 h 1893094"/>
                <a:gd name="connsiteX11-1367" fmla="*/ 769144 w 1629187"/>
                <a:gd name="connsiteY11-1368" fmla="*/ 1607344 h 1893094"/>
                <a:gd name="connsiteX12-1369" fmla="*/ 671513 w 1629187"/>
                <a:gd name="connsiteY12-1370" fmla="*/ 1797844 h 1893094"/>
                <a:gd name="connsiteX13-1371" fmla="*/ 661988 w 1629187"/>
                <a:gd name="connsiteY13-1372" fmla="*/ 1885950 h 1893094"/>
                <a:gd name="connsiteX14-1373" fmla="*/ 433388 w 1629187"/>
                <a:gd name="connsiteY14-1374" fmla="*/ 1885950 h 1893094"/>
                <a:gd name="connsiteX15-1375" fmla="*/ 261938 w 1629187"/>
                <a:gd name="connsiteY15-1376" fmla="*/ 1664494 h 1893094"/>
                <a:gd name="connsiteX16-1377" fmla="*/ 326231 w 1629187"/>
                <a:gd name="connsiteY16-1378" fmla="*/ 1581150 h 1893094"/>
                <a:gd name="connsiteX17-1379" fmla="*/ 414338 w 1629187"/>
                <a:gd name="connsiteY17-1380" fmla="*/ 1366837 h 1893094"/>
                <a:gd name="connsiteX18-1381" fmla="*/ 188119 w 1629187"/>
                <a:gd name="connsiteY18-1382" fmla="*/ 1404937 h 1893094"/>
                <a:gd name="connsiteX19-1383" fmla="*/ 116681 w 1629187"/>
                <a:gd name="connsiteY19-1384" fmla="*/ 1447800 h 1893094"/>
                <a:gd name="connsiteX20-1385" fmla="*/ 0 w 1629187"/>
                <a:gd name="connsiteY20-1386" fmla="*/ 1300162 h 1893094"/>
                <a:gd name="connsiteX0-1387" fmla="*/ 0 w 1629187"/>
                <a:gd name="connsiteY0-1388" fmla="*/ 1300162 h 1893094"/>
                <a:gd name="connsiteX1-1389" fmla="*/ 776288 w 1629187"/>
                <a:gd name="connsiteY1-1390" fmla="*/ 0 h 1893094"/>
                <a:gd name="connsiteX2-1391" fmla="*/ 1562100 w 1629187"/>
                <a:gd name="connsiteY2-1392" fmla="*/ 1304925 h 1893094"/>
                <a:gd name="connsiteX3-1393" fmla="*/ 1445419 w 1629187"/>
                <a:gd name="connsiteY3-1394" fmla="*/ 1466850 h 1893094"/>
                <a:gd name="connsiteX4-1395" fmla="*/ 1516856 w 1629187"/>
                <a:gd name="connsiteY4-1396" fmla="*/ 1557338 h 1893094"/>
                <a:gd name="connsiteX5-1397" fmla="*/ 1607344 w 1629187"/>
                <a:gd name="connsiteY5-1398" fmla="*/ 1726406 h 1893094"/>
                <a:gd name="connsiteX6-1399" fmla="*/ 1426369 w 1629187"/>
                <a:gd name="connsiteY6-1400" fmla="*/ 1678781 h 1893094"/>
                <a:gd name="connsiteX7-1401" fmla="*/ 1312069 w 1629187"/>
                <a:gd name="connsiteY7-1402" fmla="*/ 1640681 h 1893094"/>
                <a:gd name="connsiteX8-1403" fmla="*/ 1126331 w 1629187"/>
                <a:gd name="connsiteY8-1404" fmla="*/ 1893094 h 1893094"/>
                <a:gd name="connsiteX9-1405" fmla="*/ 909638 w 1629187"/>
                <a:gd name="connsiteY9-1406" fmla="*/ 1893094 h 1893094"/>
                <a:gd name="connsiteX10-1407" fmla="*/ 869156 w 1629187"/>
                <a:gd name="connsiteY10-1408" fmla="*/ 1826419 h 1893094"/>
                <a:gd name="connsiteX11-1409" fmla="*/ 769144 w 1629187"/>
                <a:gd name="connsiteY11-1410" fmla="*/ 1607344 h 1893094"/>
                <a:gd name="connsiteX12-1411" fmla="*/ 671513 w 1629187"/>
                <a:gd name="connsiteY12-1412" fmla="*/ 1797844 h 1893094"/>
                <a:gd name="connsiteX13-1413" fmla="*/ 661988 w 1629187"/>
                <a:gd name="connsiteY13-1414" fmla="*/ 1885950 h 1893094"/>
                <a:gd name="connsiteX14-1415" fmla="*/ 433388 w 1629187"/>
                <a:gd name="connsiteY14-1416" fmla="*/ 1885950 h 1893094"/>
                <a:gd name="connsiteX15-1417" fmla="*/ 261938 w 1629187"/>
                <a:gd name="connsiteY15-1418" fmla="*/ 1664494 h 1893094"/>
                <a:gd name="connsiteX16-1419" fmla="*/ 326231 w 1629187"/>
                <a:gd name="connsiteY16-1420" fmla="*/ 1581150 h 1893094"/>
                <a:gd name="connsiteX17-1421" fmla="*/ 414338 w 1629187"/>
                <a:gd name="connsiteY17-1422" fmla="*/ 1366837 h 1893094"/>
                <a:gd name="connsiteX18-1423" fmla="*/ 188119 w 1629187"/>
                <a:gd name="connsiteY18-1424" fmla="*/ 1404937 h 1893094"/>
                <a:gd name="connsiteX19-1425" fmla="*/ 116681 w 1629187"/>
                <a:gd name="connsiteY19-1426" fmla="*/ 1447800 h 1893094"/>
                <a:gd name="connsiteX20-1427" fmla="*/ 0 w 1629187"/>
                <a:gd name="connsiteY20-1428" fmla="*/ 1300162 h 1893094"/>
                <a:gd name="connsiteX0-1429" fmla="*/ 0 w 1629187"/>
                <a:gd name="connsiteY0-1430" fmla="*/ 1300162 h 1893094"/>
                <a:gd name="connsiteX1-1431" fmla="*/ 776288 w 1629187"/>
                <a:gd name="connsiteY1-1432" fmla="*/ 0 h 1893094"/>
                <a:gd name="connsiteX2-1433" fmla="*/ 1562100 w 1629187"/>
                <a:gd name="connsiteY2-1434" fmla="*/ 1304925 h 1893094"/>
                <a:gd name="connsiteX3-1435" fmla="*/ 1445419 w 1629187"/>
                <a:gd name="connsiteY3-1436" fmla="*/ 1466850 h 1893094"/>
                <a:gd name="connsiteX4-1437" fmla="*/ 1516856 w 1629187"/>
                <a:gd name="connsiteY4-1438" fmla="*/ 1557338 h 1893094"/>
                <a:gd name="connsiteX5-1439" fmla="*/ 1607344 w 1629187"/>
                <a:gd name="connsiteY5-1440" fmla="*/ 1726406 h 1893094"/>
                <a:gd name="connsiteX6-1441" fmla="*/ 1426369 w 1629187"/>
                <a:gd name="connsiteY6-1442" fmla="*/ 1678781 h 1893094"/>
                <a:gd name="connsiteX7-1443" fmla="*/ 1312069 w 1629187"/>
                <a:gd name="connsiteY7-1444" fmla="*/ 1640681 h 1893094"/>
                <a:gd name="connsiteX8-1445" fmla="*/ 1126331 w 1629187"/>
                <a:gd name="connsiteY8-1446" fmla="*/ 1893094 h 1893094"/>
                <a:gd name="connsiteX9-1447" fmla="*/ 909638 w 1629187"/>
                <a:gd name="connsiteY9-1448" fmla="*/ 1893094 h 1893094"/>
                <a:gd name="connsiteX10-1449" fmla="*/ 869156 w 1629187"/>
                <a:gd name="connsiteY10-1450" fmla="*/ 1826419 h 1893094"/>
                <a:gd name="connsiteX11-1451" fmla="*/ 769144 w 1629187"/>
                <a:gd name="connsiteY11-1452" fmla="*/ 1607344 h 1893094"/>
                <a:gd name="connsiteX12-1453" fmla="*/ 671513 w 1629187"/>
                <a:gd name="connsiteY12-1454" fmla="*/ 1797844 h 1893094"/>
                <a:gd name="connsiteX13-1455" fmla="*/ 661988 w 1629187"/>
                <a:gd name="connsiteY13-1456" fmla="*/ 1885950 h 1893094"/>
                <a:gd name="connsiteX14-1457" fmla="*/ 433388 w 1629187"/>
                <a:gd name="connsiteY14-1458" fmla="*/ 1885950 h 1893094"/>
                <a:gd name="connsiteX15-1459" fmla="*/ 261938 w 1629187"/>
                <a:gd name="connsiteY15-1460" fmla="*/ 1664494 h 1893094"/>
                <a:gd name="connsiteX16-1461" fmla="*/ 326231 w 1629187"/>
                <a:gd name="connsiteY16-1462" fmla="*/ 1581150 h 1893094"/>
                <a:gd name="connsiteX17-1463" fmla="*/ 414338 w 1629187"/>
                <a:gd name="connsiteY17-1464" fmla="*/ 1366837 h 1893094"/>
                <a:gd name="connsiteX18-1465" fmla="*/ 188119 w 1629187"/>
                <a:gd name="connsiteY18-1466" fmla="*/ 1404937 h 1893094"/>
                <a:gd name="connsiteX19-1467" fmla="*/ 116681 w 1629187"/>
                <a:gd name="connsiteY19-1468" fmla="*/ 1447800 h 1893094"/>
                <a:gd name="connsiteX20-1469" fmla="*/ 0 w 1629187"/>
                <a:gd name="connsiteY20-1470" fmla="*/ 1300162 h 1893094"/>
                <a:gd name="connsiteX0-1471" fmla="*/ 0 w 1629187"/>
                <a:gd name="connsiteY0-1472" fmla="*/ 1300162 h 1893094"/>
                <a:gd name="connsiteX1-1473" fmla="*/ 776288 w 1629187"/>
                <a:gd name="connsiteY1-1474" fmla="*/ 0 h 1893094"/>
                <a:gd name="connsiteX2-1475" fmla="*/ 1562100 w 1629187"/>
                <a:gd name="connsiteY2-1476" fmla="*/ 1304925 h 1893094"/>
                <a:gd name="connsiteX3-1477" fmla="*/ 1445419 w 1629187"/>
                <a:gd name="connsiteY3-1478" fmla="*/ 1466850 h 1893094"/>
                <a:gd name="connsiteX4-1479" fmla="*/ 1516856 w 1629187"/>
                <a:gd name="connsiteY4-1480" fmla="*/ 1557338 h 1893094"/>
                <a:gd name="connsiteX5-1481" fmla="*/ 1607344 w 1629187"/>
                <a:gd name="connsiteY5-1482" fmla="*/ 1726406 h 1893094"/>
                <a:gd name="connsiteX6-1483" fmla="*/ 1426369 w 1629187"/>
                <a:gd name="connsiteY6-1484" fmla="*/ 1678781 h 1893094"/>
                <a:gd name="connsiteX7-1485" fmla="*/ 1312069 w 1629187"/>
                <a:gd name="connsiteY7-1486" fmla="*/ 1640681 h 1893094"/>
                <a:gd name="connsiteX8-1487" fmla="*/ 1126331 w 1629187"/>
                <a:gd name="connsiteY8-1488" fmla="*/ 1893094 h 1893094"/>
                <a:gd name="connsiteX9-1489" fmla="*/ 909638 w 1629187"/>
                <a:gd name="connsiteY9-1490" fmla="*/ 1893094 h 1893094"/>
                <a:gd name="connsiteX10-1491" fmla="*/ 869156 w 1629187"/>
                <a:gd name="connsiteY10-1492" fmla="*/ 1826419 h 1893094"/>
                <a:gd name="connsiteX11-1493" fmla="*/ 769144 w 1629187"/>
                <a:gd name="connsiteY11-1494" fmla="*/ 1607344 h 1893094"/>
                <a:gd name="connsiteX12-1495" fmla="*/ 671513 w 1629187"/>
                <a:gd name="connsiteY12-1496" fmla="*/ 1797844 h 1893094"/>
                <a:gd name="connsiteX13-1497" fmla="*/ 661988 w 1629187"/>
                <a:gd name="connsiteY13-1498" fmla="*/ 1885950 h 1893094"/>
                <a:gd name="connsiteX14-1499" fmla="*/ 433388 w 1629187"/>
                <a:gd name="connsiteY14-1500" fmla="*/ 1885950 h 1893094"/>
                <a:gd name="connsiteX15-1501" fmla="*/ 261938 w 1629187"/>
                <a:gd name="connsiteY15-1502" fmla="*/ 1664494 h 1893094"/>
                <a:gd name="connsiteX16-1503" fmla="*/ 326231 w 1629187"/>
                <a:gd name="connsiteY16-1504" fmla="*/ 1581150 h 1893094"/>
                <a:gd name="connsiteX17-1505" fmla="*/ 414338 w 1629187"/>
                <a:gd name="connsiteY17-1506" fmla="*/ 1366837 h 1893094"/>
                <a:gd name="connsiteX18-1507" fmla="*/ 188119 w 1629187"/>
                <a:gd name="connsiteY18-1508" fmla="*/ 1404937 h 1893094"/>
                <a:gd name="connsiteX19-1509" fmla="*/ 116681 w 1629187"/>
                <a:gd name="connsiteY19-1510" fmla="*/ 1447800 h 1893094"/>
                <a:gd name="connsiteX20-1511" fmla="*/ 0 w 1629187"/>
                <a:gd name="connsiteY20-1512" fmla="*/ 1300162 h 1893094"/>
                <a:gd name="connsiteX0-1513" fmla="*/ 0 w 1629187"/>
                <a:gd name="connsiteY0-1514" fmla="*/ 1300162 h 1893094"/>
                <a:gd name="connsiteX1-1515" fmla="*/ 776288 w 1629187"/>
                <a:gd name="connsiteY1-1516" fmla="*/ 0 h 1893094"/>
                <a:gd name="connsiteX2-1517" fmla="*/ 1562100 w 1629187"/>
                <a:gd name="connsiteY2-1518" fmla="*/ 1304925 h 1893094"/>
                <a:gd name="connsiteX3-1519" fmla="*/ 1445419 w 1629187"/>
                <a:gd name="connsiteY3-1520" fmla="*/ 1466850 h 1893094"/>
                <a:gd name="connsiteX4-1521" fmla="*/ 1516856 w 1629187"/>
                <a:gd name="connsiteY4-1522" fmla="*/ 1557338 h 1893094"/>
                <a:gd name="connsiteX5-1523" fmla="*/ 1607344 w 1629187"/>
                <a:gd name="connsiteY5-1524" fmla="*/ 1726406 h 1893094"/>
                <a:gd name="connsiteX6-1525" fmla="*/ 1426369 w 1629187"/>
                <a:gd name="connsiteY6-1526" fmla="*/ 1678781 h 1893094"/>
                <a:gd name="connsiteX7-1527" fmla="*/ 1312069 w 1629187"/>
                <a:gd name="connsiteY7-1528" fmla="*/ 1640681 h 1893094"/>
                <a:gd name="connsiteX8-1529" fmla="*/ 1126331 w 1629187"/>
                <a:gd name="connsiteY8-1530" fmla="*/ 1893094 h 1893094"/>
                <a:gd name="connsiteX9-1531" fmla="*/ 909638 w 1629187"/>
                <a:gd name="connsiteY9-1532" fmla="*/ 1893094 h 1893094"/>
                <a:gd name="connsiteX10-1533" fmla="*/ 869156 w 1629187"/>
                <a:gd name="connsiteY10-1534" fmla="*/ 1826419 h 1893094"/>
                <a:gd name="connsiteX11-1535" fmla="*/ 769144 w 1629187"/>
                <a:gd name="connsiteY11-1536" fmla="*/ 1607344 h 1893094"/>
                <a:gd name="connsiteX12-1537" fmla="*/ 671513 w 1629187"/>
                <a:gd name="connsiteY12-1538" fmla="*/ 1797844 h 1893094"/>
                <a:gd name="connsiteX13-1539" fmla="*/ 661988 w 1629187"/>
                <a:gd name="connsiteY13-1540" fmla="*/ 1885950 h 1893094"/>
                <a:gd name="connsiteX14-1541" fmla="*/ 433388 w 1629187"/>
                <a:gd name="connsiteY14-1542" fmla="*/ 1885950 h 1893094"/>
                <a:gd name="connsiteX15-1543" fmla="*/ 261938 w 1629187"/>
                <a:gd name="connsiteY15-1544" fmla="*/ 1664494 h 1893094"/>
                <a:gd name="connsiteX16-1545" fmla="*/ 326231 w 1629187"/>
                <a:gd name="connsiteY16-1546" fmla="*/ 1581150 h 1893094"/>
                <a:gd name="connsiteX17-1547" fmla="*/ 414338 w 1629187"/>
                <a:gd name="connsiteY17-1548" fmla="*/ 1366837 h 1893094"/>
                <a:gd name="connsiteX18-1549" fmla="*/ 192881 w 1629187"/>
                <a:gd name="connsiteY18-1550" fmla="*/ 1412080 h 1893094"/>
                <a:gd name="connsiteX19-1551" fmla="*/ 116681 w 1629187"/>
                <a:gd name="connsiteY19-1552" fmla="*/ 1447800 h 1893094"/>
                <a:gd name="connsiteX20-1553" fmla="*/ 0 w 1629187"/>
                <a:gd name="connsiteY20-1554" fmla="*/ 1300162 h 1893094"/>
                <a:gd name="connsiteX0-1555" fmla="*/ 0 w 1629187"/>
                <a:gd name="connsiteY0-1556" fmla="*/ 1300162 h 1893094"/>
                <a:gd name="connsiteX1-1557" fmla="*/ 776288 w 1629187"/>
                <a:gd name="connsiteY1-1558" fmla="*/ 0 h 1893094"/>
                <a:gd name="connsiteX2-1559" fmla="*/ 1562100 w 1629187"/>
                <a:gd name="connsiteY2-1560" fmla="*/ 1304925 h 1893094"/>
                <a:gd name="connsiteX3-1561" fmla="*/ 1445419 w 1629187"/>
                <a:gd name="connsiteY3-1562" fmla="*/ 1466850 h 1893094"/>
                <a:gd name="connsiteX4-1563" fmla="*/ 1516856 w 1629187"/>
                <a:gd name="connsiteY4-1564" fmla="*/ 1557338 h 1893094"/>
                <a:gd name="connsiteX5-1565" fmla="*/ 1607344 w 1629187"/>
                <a:gd name="connsiteY5-1566" fmla="*/ 1726406 h 1893094"/>
                <a:gd name="connsiteX6-1567" fmla="*/ 1426369 w 1629187"/>
                <a:gd name="connsiteY6-1568" fmla="*/ 1678781 h 1893094"/>
                <a:gd name="connsiteX7-1569" fmla="*/ 1312069 w 1629187"/>
                <a:gd name="connsiteY7-1570" fmla="*/ 1640681 h 1893094"/>
                <a:gd name="connsiteX8-1571" fmla="*/ 1126331 w 1629187"/>
                <a:gd name="connsiteY8-1572" fmla="*/ 1893094 h 1893094"/>
                <a:gd name="connsiteX9-1573" fmla="*/ 909638 w 1629187"/>
                <a:gd name="connsiteY9-1574" fmla="*/ 1893094 h 1893094"/>
                <a:gd name="connsiteX10-1575" fmla="*/ 869156 w 1629187"/>
                <a:gd name="connsiteY10-1576" fmla="*/ 1826419 h 1893094"/>
                <a:gd name="connsiteX11-1577" fmla="*/ 769144 w 1629187"/>
                <a:gd name="connsiteY11-1578" fmla="*/ 1607344 h 1893094"/>
                <a:gd name="connsiteX12-1579" fmla="*/ 671513 w 1629187"/>
                <a:gd name="connsiteY12-1580" fmla="*/ 1797844 h 1893094"/>
                <a:gd name="connsiteX13-1581" fmla="*/ 661988 w 1629187"/>
                <a:gd name="connsiteY13-1582" fmla="*/ 1885950 h 1893094"/>
                <a:gd name="connsiteX14-1583" fmla="*/ 433388 w 1629187"/>
                <a:gd name="connsiteY14-1584" fmla="*/ 1885950 h 1893094"/>
                <a:gd name="connsiteX15-1585" fmla="*/ 261938 w 1629187"/>
                <a:gd name="connsiteY15-1586" fmla="*/ 1664494 h 1893094"/>
                <a:gd name="connsiteX16-1587" fmla="*/ 326231 w 1629187"/>
                <a:gd name="connsiteY16-1588" fmla="*/ 1581150 h 1893094"/>
                <a:gd name="connsiteX17-1589" fmla="*/ 407194 w 1629187"/>
                <a:gd name="connsiteY17-1590" fmla="*/ 1373981 h 1893094"/>
                <a:gd name="connsiteX18-1591" fmla="*/ 192881 w 1629187"/>
                <a:gd name="connsiteY18-1592" fmla="*/ 1412080 h 1893094"/>
                <a:gd name="connsiteX19-1593" fmla="*/ 116681 w 1629187"/>
                <a:gd name="connsiteY19-1594" fmla="*/ 1447800 h 1893094"/>
                <a:gd name="connsiteX20-1595" fmla="*/ 0 w 1629187"/>
                <a:gd name="connsiteY20-1596" fmla="*/ 1300162 h 1893094"/>
                <a:gd name="connsiteX0-1597" fmla="*/ 0 w 1629187"/>
                <a:gd name="connsiteY0-1598" fmla="*/ 1300162 h 1893094"/>
                <a:gd name="connsiteX1-1599" fmla="*/ 776288 w 1629187"/>
                <a:gd name="connsiteY1-1600" fmla="*/ 0 h 1893094"/>
                <a:gd name="connsiteX2-1601" fmla="*/ 1562100 w 1629187"/>
                <a:gd name="connsiteY2-1602" fmla="*/ 1304925 h 1893094"/>
                <a:gd name="connsiteX3-1603" fmla="*/ 1445419 w 1629187"/>
                <a:gd name="connsiteY3-1604" fmla="*/ 1466850 h 1893094"/>
                <a:gd name="connsiteX4-1605" fmla="*/ 1516856 w 1629187"/>
                <a:gd name="connsiteY4-1606" fmla="*/ 1557338 h 1893094"/>
                <a:gd name="connsiteX5-1607" fmla="*/ 1607344 w 1629187"/>
                <a:gd name="connsiteY5-1608" fmla="*/ 1726406 h 1893094"/>
                <a:gd name="connsiteX6-1609" fmla="*/ 1426369 w 1629187"/>
                <a:gd name="connsiteY6-1610" fmla="*/ 1678781 h 1893094"/>
                <a:gd name="connsiteX7-1611" fmla="*/ 1312069 w 1629187"/>
                <a:gd name="connsiteY7-1612" fmla="*/ 1640681 h 1893094"/>
                <a:gd name="connsiteX8-1613" fmla="*/ 1126331 w 1629187"/>
                <a:gd name="connsiteY8-1614" fmla="*/ 1893094 h 1893094"/>
                <a:gd name="connsiteX9-1615" fmla="*/ 909638 w 1629187"/>
                <a:gd name="connsiteY9-1616" fmla="*/ 1893094 h 1893094"/>
                <a:gd name="connsiteX10-1617" fmla="*/ 869156 w 1629187"/>
                <a:gd name="connsiteY10-1618" fmla="*/ 1826419 h 1893094"/>
                <a:gd name="connsiteX11-1619" fmla="*/ 769144 w 1629187"/>
                <a:gd name="connsiteY11-1620" fmla="*/ 1607344 h 1893094"/>
                <a:gd name="connsiteX12-1621" fmla="*/ 671513 w 1629187"/>
                <a:gd name="connsiteY12-1622" fmla="*/ 1797844 h 1893094"/>
                <a:gd name="connsiteX13-1623" fmla="*/ 661988 w 1629187"/>
                <a:gd name="connsiteY13-1624" fmla="*/ 1885950 h 1893094"/>
                <a:gd name="connsiteX14-1625" fmla="*/ 433388 w 1629187"/>
                <a:gd name="connsiteY14-1626" fmla="*/ 1885950 h 1893094"/>
                <a:gd name="connsiteX15-1627" fmla="*/ 261938 w 1629187"/>
                <a:gd name="connsiteY15-1628" fmla="*/ 1664494 h 1893094"/>
                <a:gd name="connsiteX16-1629" fmla="*/ 326231 w 1629187"/>
                <a:gd name="connsiteY16-1630" fmla="*/ 1581150 h 1893094"/>
                <a:gd name="connsiteX17-1631" fmla="*/ 407194 w 1629187"/>
                <a:gd name="connsiteY17-1632" fmla="*/ 1373981 h 1893094"/>
                <a:gd name="connsiteX18-1633" fmla="*/ 192881 w 1629187"/>
                <a:gd name="connsiteY18-1634" fmla="*/ 1412080 h 1893094"/>
                <a:gd name="connsiteX19-1635" fmla="*/ 116681 w 1629187"/>
                <a:gd name="connsiteY19-1636" fmla="*/ 1447800 h 1893094"/>
                <a:gd name="connsiteX20-1637" fmla="*/ 0 w 1629187"/>
                <a:gd name="connsiteY20-1638" fmla="*/ 1300162 h 1893094"/>
                <a:gd name="connsiteX0-1639" fmla="*/ 0 w 1629187"/>
                <a:gd name="connsiteY0-1640" fmla="*/ 1300162 h 1893094"/>
                <a:gd name="connsiteX1-1641" fmla="*/ 776288 w 1629187"/>
                <a:gd name="connsiteY1-1642" fmla="*/ 0 h 1893094"/>
                <a:gd name="connsiteX2-1643" fmla="*/ 1562100 w 1629187"/>
                <a:gd name="connsiteY2-1644" fmla="*/ 1304925 h 1893094"/>
                <a:gd name="connsiteX3-1645" fmla="*/ 1445419 w 1629187"/>
                <a:gd name="connsiteY3-1646" fmla="*/ 1466850 h 1893094"/>
                <a:gd name="connsiteX4-1647" fmla="*/ 1516856 w 1629187"/>
                <a:gd name="connsiteY4-1648" fmla="*/ 1557338 h 1893094"/>
                <a:gd name="connsiteX5-1649" fmla="*/ 1607344 w 1629187"/>
                <a:gd name="connsiteY5-1650" fmla="*/ 1726406 h 1893094"/>
                <a:gd name="connsiteX6-1651" fmla="*/ 1426369 w 1629187"/>
                <a:gd name="connsiteY6-1652" fmla="*/ 1678781 h 1893094"/>
                <a:gd name="connsiteX7-1653" fmla="*/ 1312069 w 1629187"/>
                <a:gd name="connsiteY7-1654" fmla="*/ 1640681 h 1893094"/>
                <a:gd name="connsiteX8-1655" fmla="*/ 1126331 w 1629187"/>
                <a:gd name="connsiteY8-1656" fmla="*/ 1893094 h 1893094"/>
                <a:gd name="connsiteX9-1657" fmla="*/ 909638 w 1629187"/>
                <a:gd name="connsiteY9-1658" fmla="*/ 1893094 h 1893094"/>
                <a:gd name="connsiteX10-1659" fmla="*/ 869156 w 1629187"/>
                <a:gd name="connsiteY10-1660" fmla="*/ 1826419 h 1893094"/>
                <a:gd name="connsiteX11-1661" fmla="*/ 769144 w 1629187"/>
                <a:gd name="connsiteY11-1662" fmla="*/ 1607344 h 1893094"/>
                <a:gd name="connsiteX12-1663" fmla="*/ 671513 w 1629187"/>
                <a:gd name="connsiteY12-1664" fmla="*/ 1797844 h 1893094"/>
                <a:gd name="connsiteX13-1665" fmla="*/ 661988 w 1629187"/>
                <a:gd name="connsiteY13-1666" fmla="*/ 1885950 h 1893094"/>
                <a:gd name="connsiteX14-1667" fmla="*/ 433388 w 1629187"/>
                <a:gd name="connsiteY14-1668" fmla="*/ 1885950 h 1893094"/>
                <a:gd name="connsiteX15-1669" fmla="*/ 261938 w 1629187"/>
                <a:gd name="connsiteY15-1670" fmla="*/ 1664494 h 1893094"/>
                <a:gd name="connsiteX16-1671" fmla="*/ 326231 w 1629187"/>
                <a:gd name="connsiteY16-1672" fmla="*/ 1581150 h 1893094"/>
                <a:gd name="connsiteX17-1673" fmla="*/ 407194 w 1629187"/>
                <a:gd name="connsiteY17-1674" fmla="*/ 1373981 h 1893094"/>
                <a:gd name="connsiteX18-1675" fmla="*/ 192881 w 1629187"/>
                <a:gd name="connsiteY18-1676" fmla="*/ 1412080 h 1893094"/>
                <a:gd name="connsiteX19-1677" fmla="*/ 116681 w 1629187"/>
                <a:gd name="connsiteY19-1678" fmla="*/ 1447800 h 1893094"/>
                <a:gd name="connsiteX20-1679" fmla="*/ 0 w 1629187"/>
                <a:gd name="connsiteY20-1680" fmla="*/ 1300162 h 1893094"/>
                <a:gd name="connsiteX0-1681" fmla="*/ 0 w 1629187"/>
                <a:gd name="connsiteY0-1682" fmla="*/ 1300162 h 1893094"/>
                <a:gd name="connsiteX1-1683" fmla="*/ 776288 w 1629187"/>
                <a:gd name="connsiteY1-1684" fmla="*/ 0 h 1893094"/>
                <a:gd name="connsiteX2-1685" fmla="*/ 1562100 w 1629187"/>
                <a:gd name="connsiteY2-1686" fmla="*/ 1304925 h 1893094"/>
                <a:gd name="connsiteX3-1687" fmla="*/ 1445419 w 1629187"/>
                <a:gd name="connsiteY3-1688" fmla="*/ 1466850 h 1893094"/>
                <a:gd name="connsiteX4-1689" fmla="*/ 1516856 w 1629187"/>
                <a:gd name="connsiteY4-1690" fmla="*/ 1557338 h 1893094"/>
                <a:gd name="connsiteX5-1691" fmla="*/ 1607344 w 1629187"/>
                <a:gd name="connsiteY5-1692" fmla="*/ 1726406 h 1893094"/>
                <a:gd name="connsiteX6-1693" fmla="*/ 1426369 w 1629187"/>
                <a:gd name="connsiteY6-1694" fmla="*/ 1678781 h 1893094"/>
                <a:gd name="connsiteX7-1695" fmla="*/ 1312069 w 1629187"/>
                <a:gd name="connsiteY7-1696" fmla="*/ 1640681 h 1893094"/>
                <a:gd name="connsiteX8-1697" fmla="*/ 1126331 w 1629187"/>
                <a:gd name="connsiteY8-1698" fmla="*/ 1893094 h 1893094"/>
                <a:gd name="connsiteX9-1699" fmla="*/ 909638 w 1629187"/>
                <a:gd name="connsiteY9-1700" fmla="*/ 1893094 h 1893094"/>
                <a:gd name="connsiteX10-1701" fmla="*/ 869156 w 1629187"/>
                <a:gd name="connsiteY10-1702" fmla="*/ 1826419 h 1893094"/>
                <a:gd name="connsiteX11-1703" fmla="*/ 769144 w 1629187"/>
                <a:gd name="connsiteY11-1704" fmla="*/ 1607344 h 1893094"/>
                <a:gd name="connsiteX12-1705" fmla="*/ 671513 w 1629187"/>
                <a:gd name="connsiteY12-1706" fmla="*/ 1797844 h 1893094"/>
                <a:gd name="connsiteX13-1707" fmla="*/ 661988 w 1629187"/>
                <a:gd name="connsiteY13-1708" fmla="*/ 1885950 h 1893094"/>
                <a:gd name="connsiteX14-1709" fmla="*/ 433388 w 1629187"/>
                <a:gd name="connsiteY14-1710" fmla="*/ 1885950 h 1893094"/>
                <a:gd name="connsiteX15-1711" fmla="*/ 261938 w 1629187"/>
                <a:gd name="connsiteY15-1712" fmla="*/ 1664494 h 1893094"/>
                <a:gd name="connsiteX16-1713" fmla="*/ 326231 w 1629187"/>
                <a:gd name="connsiteY16-1714" fmla="*/ 1581150 h 1893094"/>
                <a:gd name="connsiteX17-1715" fmla="*/ 407194 w 1629187"/>
                <a:gd name="connsiteY17-1716" fmla="*/ 1373981 h 1893094"/>
                <a:gd name="connsiteX18-1717" fmla="*/ 192881 w 1629187"/>
                <a:gd name="connsiteY18-1718" fmla="*/ 1412080 h 1893094"/>
                <a:gd name="connsiteX19-1719" fmla="*/ 116681 w 1629187"/>
                <a:gd name="connsiteY19-1720" fmla="*/ 1447800 h 1893094"/>
                <a:gd name="connsiteX20-1721" fmla="*/ 0 w 1629187"/>
                <a:gd name="connsiteY20-1722" fmla="*/ 1300162 h 1893094"/>
                <a:gd name="connsiteX0-1723" fmla="*/ 0 w 1629187"/>
                <a:gd name="connsiteY0-1724" fmla="*/ 1300162 h 1893094"/>
                <a:gd name="connsiteX1-1725" fmla="*/ 776288 w 1629187"/>
                <a:gd name="connsiteY1-1726" fmla="*/ 0 h 1893094"/>
                <a:gd name="connsiteX2-1727" fmla="*/ 1562100 w 1629187"/>
                <a:gd name="connsiteY2-1728" fmla="*/ 1304925 h 1893094"/>
                <a:gd name="connsiteX3-1729" fmla="*/ 1445419 w 1629187"/>
                <a:gd name="connsiteY3-1730" fmla="*/ 1466850 h 1893094"/>
                <a:gd name="connsiteX4-1731" fmla="*/ 1516856 w 1629187"/>
                <a:gd name="connsiteY4-1732" fmla="*/ 1557338 h 1893094"/>
                <a:gd name="connsiteX5-1733" fmla="*/ 1607344 w 1629187"/>
                <a:gd name="connsiteY5-1734" fmla="*/ 1726406 h 1893094"/>
                <a:gd name="connsiteX6-1735" fmla="*/ 1426369 w 1629187"/>
                <a:gd name="connsiteY6-1736" fmla="*/ 1678781 h 1893094"/>
                <a:gd name="connsiteX7-1737" fmla="*/ 1312069 w 1629187"/>
                <a:gd name="connsiteY7-1738" fmla="*/ 1640681 h 1893094"/>
                <a:gd name="connsiteX8-1739" fmla="*/ 1126331 w 1629187"/>
                <a:gd name="connsiteY8-1740" fmla="*/ 1893094 h 1893094"/>
                <a:gd name="connsiteX9-1741" fmla="*/ 909638 w 1629187"/>
                <a:gd name="connsiteY9-1742" fmla="*/ 1893094 h 1893094"/>
                <a:gd name="connsiteX10-1743" fmla="*/ 869156 w 1629187"/>
                <a:gd name="connsiteY10-1744" fmla="*/ 1826419 h 1893094"/>
                <a:gd name="connsiteX11-1745" fmla="*/ 769144 w 1629187"/>
                <a:gd name="connsiteY11-1746" fmla="*/ 1607344 h 1893094"/>
                <a:gd name="connsiteX12-1747" fmla="*/ 671513 w 1629187"/>
                <a:gd name="connsiteY12-1748" fmla="*/ 1797844 h 1893094"/>
                <a:gd name="connsiteX13-1749" fmla="*/ 661988 w 1629187"/>
                <a:gd name="connsiteY13-1750" fmla="*/ 1885950 h 1893094"/>
                <a:gd name="connsiteX14-1751" fmla="*/ 433388 w 1629187"/>
                <a:gd name="connsiteY14-1752" fmla="*/ 1885950 h 1893094"/>
                <a:gd name="connsiteX15-1753" fmla="*/ 261938 w 1629187"/>
                <a:gd name="connsiteY15-1754" fmla="*/ 1664494 h 1893094"/>
                <a:gd name="connsiteX16-1755" fmla="*/ 326231 w 1629187"/>
                <a:gd name="connsiteY16-1756" fmla="*/ 1581150 h 1893094"/>
                <a:gd name="connsiteX17-1757" fmla="*/ 407194 w 1629187"/>
                <a:gd name="connsiteY17-1758" fmla="*/ 1373981 h 1893094"/>
                <a:gd name="connsiteX18-1759" fmla="*/ 192881 w 1629187"/>
                <a:gd name="connsiteY18-1760" fmla="*/ 1412080 h 1893094"/>
                <a:gd name="connsiteX19-1761" fmla="*/ 116681 w 1629187"/>
                <a:gd name="connsiteY19-1762" fmla="*/ 1447800 h 1893094"/>
                <a:gd name="connsiteX20-1763" fmla="*/ 0 w 1629187"/>
                <a:gd name="connsiteY20-1764" fmla="*/ 1300162 h 1893094"/>
                <a:gd name="connsiteX0-1765" fmla="*/ 0 w 1629187"/>
                <a:gd name="connsiteY0-1766" fmla="*/ 1300162 h 1893094"/>
                <a:gd name="connsiteX1-1767" fmla="*/ 776288 w 1629187"/>
                <a:gd name="connsiteY1-1768" fmla="*/ 0 h 1893094"/>
                <a:gd name="connsiteX2-1769" fmla="*/ 1562100 w 1629187"/>
                <a:gd name="connsiteY2-1770" fmla="*/ 1304925 h 1893094"/>
                <a:gd name="connsiteX3-1771" fmla="*/ 1445419 w 1629187"/>
                <a:gd name="connsiteY3-1772" fmla="*/ 1466850 h 1893094"/>
                <a:gd name="connsiteX4-1773" fmla="*/ 1516856 w 1629187"/>
                <a:gd name="connsiteY4-1774" fmla="*/ 1557338 h 1893094"/>
                <a:gd name="connsiteX5-1775" fmla="*/ 1607344 w 1629187"/>
                <a:gd name="connsiteY5-1776" fmla="*/ 1726406 h 1893094"/>
                <a:gd name="connsiteX6-1777" fmla="*/ 1426369 w 1629187"/>
                <a:gd name="connsiteY6-1778" fmla="*/ 1678781 h 1893094"/>
                <a:gd name="connsiteX7-1779" fmla="*/ 1312069 w 1629187"/>
                <a:gd name="connsiteY7-1780" fmla="*/ 1640681 h 1893094"/>
                <a:gd name="connsiteX8-1781" fmla="*/ 1126331 w 1629187"/>
                <a:gd name="connsiteY8-1782" fmla="*/ 1893094 h 1893094"/>
                <a:gd name="connsiteX9-1783" fmla="*/ 909638 w 1629187"/>
                <a:gd name="connsiteY9-1784" fmla="*/ 1893094 h 1893094"/>
                <a:gd name="connsiteX10-1785" fmla="*/ 869156 w 1629187"/>
                <a:gd name="connsiteY10-1786" fmla="*/ 1826419 h 1893094"/>
                <a:gd name="connsiteX11-1787" fmla="*/ 769144 w 1629187"/>
                <a:gd name="connsiteY11-1788" fmla="*/ 1607344 h 1893094"/>
                <a:gd name="connsiteX12-1789" fmla="*/ 671513 w 1629187"/>
                <a:gd name="connsiteY12-1790" fmla="*/ 1797844 h 1893094"/>
                <a:gd name="connsiteX13-1791" fmla="*/ 661988 w 1629187"/>
                <a:gd name="connsiteY13-1792" fmla="*/ 1885950 h 1893094"/>
                <a:gd name="connsiteX14-1793" fmla="*/ 433388 w 1629187"/>
                <a:gd name="connsiteY14-1794" fmla="*/ 1885950 h 1893094"/>
                <a:gd name="connsiteX15-1795" fmla="*/ 261938 w 1629187"/>
                <a:gd name="connsiteY15-1796" fmla="*/ 1664494 h 1893094"/>
                <a:gd name="connsiteX16-1797" fmla="*/ 326231 w 1629187"/>
                <a:gd name="connsiteY16-1798" fmla="*/ 1581150 h 1893094"/>
                <a:gd name="connsiteX17-1799" fmla="*/ 407194 w 1629187"/>
                <a:gd name="connsiteY17-1800" fmla="*/ 1373981 h 1893094"/>
                <a:gd name="connsiteX18-1801" fmla="*/ 192881 w 1629187"/>
                <a:gd name="connsiteY18-1802" fmla="*/ 1412080 h 1893094"/>
                <a:gd name="connsiteX19-1803" fmla="*/ 111919 w 1629187"/>
                <a:gd name="connsiteY19-1804" fmla="*/ 1454944 h 1893094"/>
                <a:gd name="connsiteX20-1805" fmla="*/ 0 w 1629187"/>
                <a:gd name="connsiteY20-1806" fmla="*/ 1300162 h 1893094"/>
                <a:gd name="connsiteX0-1807" fmla="*/ 0 w 1629187"/>
                <a:gd name="connsiteY0-1808" fmla="*/ 1300162 h 1893094"/>
                <a:gd name="connsiteX1-1809" fmla="*/ 776288 w 1629187"/>
                <a:gd name="connsiteY1-1810" fmla="*/ 0 h 1893094"/>
                <a:gd name="connsiteX2-1811" fmla="*/ 1562100 w 1629187"/>
                <a:gd name="connsiteY2-1812" fmla="*/ 1304925 h 1893094"/>
                <a:gd name="connsiteX3-1813" fmla="*/ 1445419 w 1629187"/>
                <a:gd name="connsiteY3-1814" fmla="*/ 1466850 h 1893094"/>
                <a:gd name="connsiteX4-1815" fmla="*/ 1516856 w 1629187"/>
                <a:gd name="connsiteY4-1816" fmla="*/ 1557338 h 1893094"/>
                <a:gd name="connsiteX5-1817" fmla="*/ 1607344 w 1629187"/>
                <a:gd name="connsiteY5-1818" fmla="*/ 1726406 h 1893094"/>
                <a:gd name="connsiteX6-1819" fmla="*/ 1426369 w 1629187"/>
                <a:gd name="connsiteY6-1820" fmla="*/ 1678781 h 1893094"/>
                <a:gd name="connsiteX7-1821" fmla="*/ 1312069 w 1629187"/>
                <a:gd name="connsiteY7-1822" fmla="*/ 1640681 h 1893094"/>
                <a:gd name="connsiteX8-1823" fmla="*/ 1126331 w 1629187"/>
                <a:gd name="connsiteY8-1824" fmla="*/ 1893094 h 1893094"/>
                <a:gd name="connsiteX9-1825" fmla="*/ 909638 w 1629187"/>
                <a:gd name="connsiteY9-1826" fmla="*/ 1893094 h 1893094"/>
                <a:gd name="connsiteX10-1827" fmla="*/ 869156 w 1629187"/>
                <a:gd name="connsiteY10-1828" fmla="*/ 1826419 h 1893094"/>
                <a:gd name="connsiteX11-1829" fmla="*/ 769144 w 1629187"/>
                <a:gd name="connsiteY11-1830" fmla="*/ 1607344 h 1893094"/>
                <a:gd name="connsiteX12-1831" fmla="*/ 671513 w 1629187"/>
                <a:gd name="connsiteY12-1832" fmla="*/ 1797844 h 1893094"/>
                <a:gd name="connsiteX13-1833" fmla="*/ 661988 w 1629187"/>
                <a:gd name="connsiteY13-1834" fmla="*/ 1885950 h 1893094"/>
                <a:gd name="connsiteX14-1835" fmla="*/ 433388 w 1629187"/>
                <a:gd name="connsiteY14-1836" fmla="*/ 1885950 h 1893094"/>
                <a:gd name="connsiteX15-1837" fmla="*/ 261938 w 1629187"/>
                <a:gd name="connsiteY15-1838" fmla="*/ 1664494 h 1893094"/>
                <a:gd name="connsiteX16-1839" fmla="*/ 326231 w 1629187"/>
                <a:gd name="connsiteY16-1840" fmla="*/ 1581150 h 1893094"/>
                <a:gd name="connsiteX17-1841" fmla="*/ 407194 w 1629187"/>
                <a:gd name="connsiteY17-1842" fmla="*/ 1373981 h 1893094"/>
                <a:gd name="connsiteX18-1843" fmla="*/ 192881 w 1629187"/>
                <a:gd name="connsiteY18-1844" fmla="*/ 1412080 h 1893094"/>
                <a:gd name="connsiteX19-1845" fmla="*/ 111919 w 1629187"/>
                <a:gd name="connsiteY19-1846" fmla="*/ 1454944 h 1893094"/>
                <a:gd name="connsiteX20-1847" fmla="*/ 0 w 1629187"/>
                <a:gd name="connsiteY20-1848" fmla="*/ 1300162 h 1893094"/>
                <a:gd name="connsiteX0-1849" fmla="*/ 0 w 1629187"/>
                <a:gd name="connsiteY0-1850" fmla="*/ 1300162 h 1893094"/>
                <a:gd name="connsiteX1-1851" fmla="*/ 776288 w 1629187"/>
                <a:gd name="connsiteY1-1852" fmla="*/ 0 h 1893094"/>
                <a:gd name="connsiteX2-1853" fmla="*/ 1562100 w 1629187"/>
                <a:gd name="connsiteY2-1854" fmla="*/ 1304925 h 1893094"/>
                <a:gd name="connsiteX3-1855" fmla="*/ 1445419 w 1629187"/>
                <a:gd name="connsiteY3-1856" fmla="*/ 1466850 h 1893094"/>
                <a:gd name="connsiteX4-1857" fmla="*/ 1516856 w 1629187"/>
                <a:gd name="connsiteY4-1858" fmla="*/ 1557338 h 1893094"/>
                <a:gd name="connsiteX5-1859" fmla="*/ 1607344 w 1629187"/>
                <a:gd name="connsiteY5-1860" fmla="*/ 1726406 h 1893094"/>
                <a:gd name="connsiteX6-1861" fmla="*/ 1426369 w 1629187"/>
                <a:gd name="connsiteY6-1862" fmla="*/ 1678781 h 1893094"/>
                <a:gd name="connsiteX7-1863" fmla="*/ 1312069 w 1629187"/>
                <a:gd name="connsiteY7-1864" fmla="*/ 1640681 h 1893094"/>
                <a:gd name="connsiteX8-1865" fmla="*/ 1126331 w 1629187"/>
                <a:gd name="connsiteY8-1866" fmla="*/ 1893094 h 1893094"/>
                <a:gd name="connsiteX9-1867" fmla="*/ 909638 w 1629187"/>
                <a:gd name="connsiteY9-1868" fmla="*/ 1893094 h 1893094"/>
                <a:gd name="connsiteX10-1869" fmla="*/ 869156 w 1629187"/>
                <a:gd name="connsiteY10-1870" fmla="*/ 1826419 h 1893094"/>
                <a:gd name="connsiteX11-1871" fmla="*/ 769144 w 1629187"/>
                <a:gd name="connsiteY11-1872" fmla="*/ 1607344 h 1893094"/>
                <a:gd name="connsiteX12-1873" fmla="*/ 671513 w 1629187"/>
                <a:gd name="connsiteY12-1874" fmla="*/ 1797844 h 1893094"/>
                <a:gd name="connsiteX13-1875" fmla="*/ 661988 w 1629187"/>
                <a:gd name="connsiteY13-1876" fmla="*/ 1885950 h 1893094"/>
                <a:gd name="connsiteX14-1877" fmla="*/ 433388 w 1629187"/>
                <a:gd name="connsiteY14-1878" fmla="*/ 1885950 h 1893094"/>
                <a:gd name="connsiteX15-1879" fmla="*/ 261938 w 1629187"/>
                <a:gd name="connsiteY15-1880" fmla="*/ 1664494 h 1893094"/>
                <a:gd name="connsiteX16-1881" fmla="*/ 326231 w 1629187"/>
                <a:gd name="connsiteY16-1882" fmla="*/ 1581150 h 1893094"/>
                <a:gd name="connsiteX17-1883" fmla="*/ 407194 w 1629187"/>
                <a:gd name="connsiteY17-1884" fmla="*/ 1373981 h 1893094"/>
                <a:gd name="connsiteX18-1885" fmla="*/ 192881 w 1629187"/>
                <a:gd name="connsiteY18-1886" fmla="*/ 1412080 h 1893094"/>
                <a:gd name="connsiteX19-1887" fmla="*/ 111919 w 1629187"/>
                <a:gd name="connsiteY19-1888" fmla="*/ 1454944 h 1893094"/>
                <a:gd name="connsiteX20-1889" fmla="*/ 0 w 1629187"/>
                <a:gd name="connsiteY20-1890" fmla="*/ 1300162 h 1893094"/>
                <a:gd name="connsiteX0-1891" fmla="*/ 0 w 1629187"/>
                <a:gd name="connsiteY0-1892" fmla="*/ 1300162 h 1893094"/>
                <a:gd name="connsiteX1-1893" fmla="*/ 776288 w 1629187"/>
                <a:gd name="connsiteY1-1894" fmla="*/ 0 h 1893094"/>
                <a:gd name="connsiteX2-1895" fmla="*/ 1562100 w 1629187"/>
                <a:gd name="connsiteY2-1896" fmla="*/ 1304925 h 1893094"/>
                <a:gd name="connsiteX3-1897" fmla="*/ 1445419 w 1629187"/>
                <a:gd name="connsiteY3-1898" fmla="*/ 1466850 h 1893094"/>
                <a:gd name="connsiteX4-1899" fmla="*/ 1516856 w 1629187"/>
                <a:gd name="connsiteY4-1900" fmla="*/ 1557338 h 1893094"/>
                <a:gd name="connsiteX5-1901" fmla="*/ 1607344 w 1629187"/>
                <a:gd name="connsiteY5-1902" fmla="*/ 1726406 h 1893094"/>
                <a:gd name="connsiteX6-1903" fmla="*/ 1426369 w 1629187"/>
                <a:gd name="connsiteY6-1904" fmla="*/ 1678781 h 1893094"/>
                <a:gd name="connsiteX7-1905" fmla="*/ 1312069 w 1629187"/>
                <a:gd name="connsiteY7-1906" fmla="*/ 1640681 h 1893094"/>
                <a:gd name="connsiteX8-1907" fmla="*/ 1126331 w 1629187"/>
                <a:gd name="connsiteY8-1908" fmla="*/ 1893094 h 1893094"/>
                <a:gd name="connsiteX9-1909" fmla="*/ 909638 w 1629187"/>
                <a:gd name="connsiteY9-1910" fmla="*/ 1893094 h 1893094"/>
                <a:gd name="connsiteX10-1911" fmla="*/ 869156 w 1629187"/>
                <a:gd name="connsiteY10-1912" fmla="*/ 1826419 h 1893094"/>
                <a:gd name="connsiteX11-1913" fmla="*/ 769144 w 1629187"/>
                <a:gd name="connsiteY11-1914" fmla="*/ 1607344 h 1893094"/>
                <a:gd name="connsiteX12-1915" fmla="*/ 671513 w 1629187"/>
                <a:gd name="connsiteY12-1916" fmla="*/ 1797844 h 1893094"/>
                <a:gd name="connsiteX13-1917" fmla="*/ 661988 w 1629187"/>
                <a:gd name="connsiteY13-1918" fmla="*/ 1885950 h 1893094"/>
                <a:gd name="connsiteX14-1919" fmla="*/ 433388 w 1629187"/>
                <a:gd name="connsiteY14-1920" fmla="*/ 1885950 h 1893094"/>
                <a:gd name="connsiteX15-1921" fmla="*/ 261938 w 1629187"/>
                <a:gd name="connsiteY15-1922" fmla="*/ 1664494 h 1893094"/>
                <a:gd name="connsiteX16-1923" fmla="*/ 326231 w 1629187"/>
                <a:gd name="connsiteY16-1924" fmla="*/ 1581150 h 1893094"/>
                <a:gd name="connsiteX17-1925" fmla="*/ 407194 w 1629187"/>
                <a:gd name="connsiteY17-1926" fmla="*/ 1373981 h 1893094"/>
                <a:gd name="connsiteX18-1927" fmla="*/ 192881 w 1629187"/>
                <a:gd name="connsiteY18-1928" fmla="*/ 1412080 h 1893094"/>
                <a:gd name="connsiteX19-1929" fmla="*/ 111919 w 1629187"/>
                <a:gd name="connsiteY19-1930" fmla="*/ 1454944 h 1893094"/>
                <a:gd name="connsiteX20-1931" fmla="*/ 0 w 1629187"/>
                <a:gd name="connsiteY20-1932" fmla="*/ 1300162 h 18930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629187" h="1893094">
                  <a:moveTo>
                    <a:pt x="0" y="1300162"/>
                  </a:moveTo>
                  <a:lnTo>
                    <a:pt x="776288" y="0"/>
                  </a:lnTo>
                  <a:lnTo>
                    <a:pt x="1562100" y="1304925"/>
                  </a:lnTo>
                  <a:lnTo>
                    <a:pt x="1445419" y="1466850"/>
                  </a:lnTo>
                  <a:cubicBezTo>
                    <a:pt x="1417638" y="1508124"/>
                    <a:pt x="1463674" y="1563688"/>
                    <a:pt x="1516856" y="1557338"/>
                  </a:cubicBezTo>
                  <a:cubicBezTo>
                    <a:pt x="1615282" y="1551781"/>
                    <a:pt x="1658938" y="1667669"/>
                    <a:pt x="1607344" y="1726406"/>
                  </a:cubicBezTo>
                  <a:cubicBezTo>
                    <a:pt x="1550194" y="1785937"/>
                    <a:pt x="1438275" y="1769268"/>
                    <a:pt x="1426369" y="1678781"/>
                  </a:cubicBezTo>
                  <a:cubicBezTo>
                    <a:pt x="1423194" y="1634331"/>
                    <a:pt x="1339057" y="1604168"/>
                    <a:pt x="1312069" y="1640681"/>
                  </a:cubicBezTo>
                  <a:lnTo>
                    <a:pt x="1126331" y="1893094"/>
                  </a:lnTo>
                  <a:lnTo>
                    <a:pt x="909638" y="1893094"/>
                  </a:lnTo>
                  <a:cubicBezTo>
                    <a:pt x="865187" y="1892300"/>
                    <a:pt x="832644" y="1877220"/>
                    <a:pt x="869156" y="1826419"/>
                  </a:cubicBezTo>
                  <a:cubicBezTo>
                    <a:pt x="931069" y="1746251"/>
                    <a:pt x="900112" y="1608931"/>
                    <a:pt x="769144" y="1607344"/>
                  </a:cubicBezTo>
                  <a:cubicBezTo>
                    <a:pt x="667544" y="1611313"/>
                    <a:pt x="630238" y="1734344"/>
                    <a:pt x="671513" y="1797844"/>
                  </a:cubicBezTo>
                  <a:cubicBezTo>
                    <a:pt x="706438" y="1843881"/>
                    <a:pt x="710407" y="1887537"/>
                    <a:pt x="661988" y="1885950"/>
                  </a:cubicBezTo>
                  <a:lnTo>
                    <a:pt x="433388" y="1885950"/>
                  </a:lnTo>
                  <a:lnTo>
                    <a:pt x="261938" y="1664494"/>
                  </a:lnTo>
                  <a:cubicBezTo>
                    <a:pt x="216694" y="1598613"/>
                    <a:pt x="271463" y="1573212"/>
                    <a:pt x="326231" y="1581150"/>
                  </a:cubicBezTo>
                  <a:cubicBezTo>
                    <a:pt x="379413" y="1588293"/>
                    <a:pt x="492125" y="1476375"/>
                    <a:pt x="407194" y="1373981"/>
                  </a:cubicBezTo>
                  <a:cubicBezTo>
                    <a:pt x="329406" y="1296193"/>
                    <a:pt x="206375" y="1339849"/>
                    <a:pt x="192881" y="1412080"/>
                  </a:cubicBezTo>
                  <a:cubicBezTo>
                    <a:pt x="179387" y="1476374"/>
                    <a:pt x="134938" y="1488280"/>
                    <a:pt x="111919" y="1454944"/>
                  </a:cubicBezTo>
                  <a:lnTo>
                    <a:pt x="0" y="13001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035096" y="3769828"/>
              <a:ext cx="5821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02</a:t>
              </a:r>
              <a:endParaRPr lang="zh-CN" altLang="en-US" sz="2400" b="1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04189" y="4123926"/>
            <a:ext cx="1405549" cy="1633230"/>
            <a:chOff x="6091209" y="4626211"/>
            <a:chExt cx="1405549" cy="1633230"/>
          </a:xfrm>
          <a:solidFill>
            <a:srgbClr val="5858AC">
              <a:alpha val="85000"/>
            </a:srgbClr>
          </a:solidFill>
        </p:grpSpPr>
        <p:sp>
          <p:nvSpPr>
            <p:cNvPr id="21" name="任意多边形 20"/>
            <p:cNvSpPr/>
            <p:nvPr/>
          </p:nvSpPr>
          <p:spPr>
            <a:xfrm rot="8672092">
              <a:off x="6091209" y="4626211"/>
              <a:ext cx="1405549" cy="1633230"/>
            </a:xfrm>
            <a:custGeom>
              <a:avLst/>
              <a:gdLst>
                <a:gd name="connsiteX0" fmla="*/ 0 w 1600200"/>
                <a:gd name="connsiteY0" fmla="*/ 1300162 h 1893094"/>
                <a:gd name="connsiteX1" fmla="*/ 776288 w 1600200"/>
                <a:gd name="connsiteY1" fmla="*/ 0 h 1893094"/>
                <a:gd name="connsiteX2" fmla="*/ 1562100 w 1600200"/>
                <a:gd name="connsiteY2" fmla="*/ 1304925 h 1893094"/>
                <a:gd name="connsiteX3" fmla="*/ 1445419 w 1600200"/>
                <a:gd name="connsiteY3" fmla="*/ 1466850 h 1893094"/>
                <a:gd name="connsiteX4" fmla="*/ 1504950 w 1600200"/>
                <a:gd name="connsiteY4" fmla="*/ 1569244 h 1893094"/>
                <a:gd name="connsiteX5" fmla="*/ 1600200 w 1600200"/>
                <a:gd name="connsiteY5" fmla="*/ 1724025 h 1893094"/>
                <a:gd name="connsiteX6" fmla="*/ 1428750 w 1600200"/>
                <a:gd name="connsiteY6" fmla="*/ 1674019 h 1893094"/>
                <a:gd name="connsiteX7" fmla="*/ 1304925 w 1600200"/>
                <a:gd name="connsiteY7" fmla="*/ 1633537 h 1893094"/>
                <a:gd name="connsiteX8" fmla="*/ 1126331 w 1600200"/>
                <a:gd name="connsiteY8" fmla="*/ 1893094 h 1893094"/>
                <a:gd name="connsiteX9" fmla="*/ 909638 w 1600200"/>
                <a:gd name="connsiteY9" fmla="*/ 1893094 h 1893094"/>
                <a:gd name="connsiteX10" fmla="*/ 869156 w 1600200"/>
                <a:gd name="connsiteY10" fmla="*/ 1826419 h 1893094"/>
                <a:gd name="connsiteX11" fmla="*/ 769144 w 1600200"/>
                <a:gd name="connsiteY11" fmla="*/ 1607344 h 1893094"/>
                <a:gd name="connsiteX12" fmla="*/ 671513 w 1600200"/>
                <a:gd name="connsiteY12" fmla="*/ 1797844 h 1893094"/>
                <a:gd name="connsiteX13" fmla="*/ 661988 w 1600200"/>
                <a:gd name="connsiteY13" fmla="*/ 1885950 h 1893094"/>
                <a:gd name="connsiteX14" fmla="*/ 433388 w 1600200"/>
                <a:gd name="connsiteY14" fmla="*/ 1885950 h 1893094"/>
                <a:gd name="connsiteX15" fmla="*/ 261938 w 1600200"/>
                <a:gd name="connsiteY15" fmla="*/ 1664494 h 1893094"/>
                <a:gd name="connsiteX16" fmla="*/ 326231 w 1600200"/>
                <a:gd name="connsiteY16" fmla="*/ 1581150 h 1893094"/>
                <a:gd name="connsiteX17" fmla="*/ 414338 w 1600200"/>
                <a:gd name="connsiteY17" fmla="*/ 1366837 h 1893094"/>
                <a:gd name="connsiteX18" fmla="*/ 188119 w 1600200"/>
                <a:gd name="connsiteY18" fmla="*/ 1404937 h 1893094"/>
                <a:gd name="connsiteX19" fmla="*/ 116681 w 1600200"/>
                <a:gd name="connsiteY19" fmla="*/ 1447800 h 1893094"/>
                <a:gd name="connsiteX20" fmla="*/ 0 w 1600200"/>
                <a:gd name="connsiteY20" fmla="*/ 1300162 h 1893094"/>
                <a:gd name="connsiteX0-1" fmla="*/ 0 w 1600200"/>
                <a:gd name="connsiteY0-2" fmla="*/ 1300162 h 1893094"/>
                <a:gd name="connsiteX1-3" fmla="*/ 776288 w 1600200"/>
                <a:gd name="connsiteY1-4" fmla="*/ 0 h 1893094"/>
                <a:gd name="connsiteX2-5" fmla="*/ 1562100 w 1600200"/>
                <a:gd name="connsiteY2-6" fmla="*/ 1304925 h 1893094"/>
                <a:gd name="connsiteX3-7" fmla="*/ 1445419 w 1600200"/>
                <a:gd name="connsiteY3-8" fmla="*/ 1466850 h 1893094"/>
                <a:gd name="connsiteX4-9" fmla="*/ 1504950 w 1600200"/>
                <a:gd name="connsiteY4-10" fmla="*/ 1569244 h 1893094"/>
                <a:gd name="connsiteX5-11" fmla="*/ 1600200 w 1600200"/>
                <a:gd name="connsiteY5-12" fmla="*/ 1724025 h 1893094"/>
                <a:gd name="connsiteX6-13" fmla="*/ 1428750 w 1600200"/>
                <a:gd name="connsiteY6-14" fmla="*/ 1674019 h 1893094"/>
                <a:gd name="connsiteX7-15" fmla="*/ 1304925 w 1600200"/>
                <a:gd name="connsiteY7-16" fmla="*/ 1633537 h 1893094"/>
                <a:gd name="connsiteX8-17" fmla="*/ 1126331 w 1600200"/>
                <a:gd name="connsiteY8-18" fmla="*/ 1893094 h 1893094"/>
                <a:gd name="connsiteX9-19" fmla="*/ 909638 w 1600200"/>
                <a:gd name="connsiteY9-20" fmla="*/ 1893094 h 1893094"/>
                <a:gd name="connsiteX10-21" fmla="*/ 869156 w 1600200"/>
                <a:gd name="connsiteY10-22" fmla="*/ 1826419 h 1893094"/>
                <a:gd name="connsiteX11-23" fmla="*/ 769144 w 1600200"/>
                <a:gd name="connsiteY11-24" fmla="*/ 1607344 h 1893094"/>
                <a:gd name="connsiteX12-25" fmla="*/ 671513 w 1600200"/>
                <a:gd name="connsiteY12-26" fmla="*/ 1797844 h 1893094"/>
                <a:gd name="connsiteX13-27" fmla="*/ 661988 w 1600200"/>
                <a:gd name="connsiteY13-28" fmla="*/ 1885950 h 1893094"/>
                <a:gd name="connsiteX14-29" fmla="*/ 433388 w 1600200"/>
                <a:gd name="connsiteY14-30" fmla="*/ 1885950 h 1893094"/>
                <a:gd name="connsiteX15-31" fmla="*/ 261938 w 1600200"/>
                <a:gd name="connsiteY15-32" fmla="*/ 1664494 h 1893094"/>
                <a:gd name="connsiteX16-33" fmla="*/ 326231 w 1600200"/>
                <a:gd name="connsiteY16-34" fmla="*/ 1581150 h 1893094"/>
                <a:gd name="connsiteX17-35" fmla="*/ 414338 w 1600200"/>
                <a:gd name="connsiteY17-36" fmla="*/ 1366837 h 1893094"/>
                <a:gd name="connsiteX18-37" fmla="*/ 188119 w 1600200"/>
                <a:gd name="connsiteY18-38" fmla="*/ 1404937 h 1893094"/>
                <a:gd name="connsiteX19-39" fmla="*/ 116681 w 1600200"/>
                <a:gd name="connsiteY19-40" fmla="*/ 1447800 h 1893094"/>
                <a:gd name="connsiteX20-41" fmla="*/ 0 w 1600200"/>
                <a:gd name="connsiteY20-42" fmla="*/ 1300162 h 1893094"/>
                <a:gd name="connsiteX0-43" fmla="*/ 0 w 1600200"/>
                <a:gd name="connsiteY0-44" fmla="*/ 1300162 h 1893094"/>
                <a:gd name="connsiteX1-45" fmla="*/ 776288 w 1600200"/>
                <a:gd name="connsiteY1-46" fmla="*/ 0 h 1893094"/>
                <a:gd name="connsiteX2-47" fmla="*/ 1562100 w 1600200"/>
                <a:gd name="connsiteY2-48" fmla="*/ 1304925 h 1893094"/>
                <a:gd name="connsiteX3-49" fmla="*/ 1445419 w 1600200"/>
                <a:gd name="connsiteY3-50" fmla="*/ 1466850 h 1893094"/>
                <a:gd name="connsiteX4-51" fmla="*/ 1504950 w 1600200"/>
                <a:gd name="connsiteY4-52" fmla="*/ 1569244 h 1893094"/>
                <a:gd name="connsiteX5-53" fmla="*/ 1600200 w 1600200"/>
                <a:gd name="connsiteY5-54" fmla="*/ 1724025 h 1893094"/>
                <a:gd name="connsiteX6-55" fmla="*/ 1428750 w 1600200"/>
                <a:gd name="connsiteY6-56" fmla="*/ 1674019 h 1893094"/>
                <a:gd name="connsiteX7-57" fmla="*/ 1304925 w 1600200"/>
                <a:gd name="connsiteY7-58" fmla="*/ 1633537 h 1893094"/>
                <a:gd name="connsiteX8-59" fmla="*/ 1126331 w 1600200"/>
                <a:gd name="connsiteY8-60" fmla="*/ 1893094 h 1893094"/>
                <a:gd name="connsiteX9-61" fmla="*/ 909638 w 1600200"/>
                <a:gd name="connsiteY9-62" fmla="*/ 1893094 h 1893094"/>
                <a:gd name="connsiteX10-63" fmla="*/ 869156 w 1600200"/>
                <a:gd name="connsiteY10-64" fmla="*/ 1826419 h 1893094"/>
                <a:gd name="connsiteX11-65" fmla="*/ 769144 w 1600200"/>
                <a:gd name="connsiteY11-66" fmla="*/ 1607344 h 1893094"/>
                <a:gd name="connsiteX12-67" fmla="*/ 671513 w 1600200"/>
                <a:gd name="connsiteY12-68" fmla="*/ 1797844 h 1893094"/>
                <a:gd name="connsiteX13-69" fmla="*/ 661988 w 1600200"/>
                <a:gd name="connsiteY13-70" fmla="*/ 1885950 h 1893094"/>
                <a:gd name="connsiteX14-71" fmla="*/ 433388 w 1600200"/>
                <a:gd name="connsiteY14-72" fmla="*/ 1885950 h 1893094"/>
                <a:gd name="connsiteX15-73" fmla="*/ 261938 w 1600200"/>
                <a:gd name="connsiteY15-74" fmla="*/ 1664494 h 1893094"/>
                <a:gd name="connsiteX16-75" fmla="*/ 326231 w 1600200"/>
                <a:gd name="connsiteY16-76" fmla="*/ 1581150 h 1893094"/>
                <a:gd name="connsiteX17-77" fmla="*/ 414338 w 1600200"/>
                <a:gd name="connsiteY17-78" fmla="*/ 1366837 h 1893094"/>
                <a:gd name="connsiteX18-79" fmla="*/ 188119 w 1600200"/>
                <a:gd name="connsiteY18-80" fmla="*/ 1404937 h 1893094"/>
                <a:gd name="connsiteX19-81" fmla="*/ 116681 w 1600200"/>
                <a:gd name="connsiteY19-82" fmla="*/ 1447800 h 1893094"/>
                <a:gd name="connsiteX20-83" fmla="*/ 0 w 1600200"/>
                <a:gd name="connsiteY20-84" fmla="*/ 1300162 h 1893094"/>
                <a:gd name="connsiteX0-85" fmla="*/ 0 w 1600200"/>
                <a:gd name="connsiteY0-86" fmla="*/ 1300162 h 1893094"/>
                <a:gd name="connsiteX1-87" fmla="*/ 776288 w 1600200"/>
                <a:gd name="connsiteY1-88" fmla="*/ 0 h 1893094"/>
                <a:gd name="connsiteX2-89" fmla="*/ 1562100 w 1600200"/>
                <a:gd name="connsiteY2-90" fmla="*/ 1304925 h 1893094"/>
                <a:gd name="connsiteX3-91" fmla="*/ 1445419 w 1600200"/>
                <a:gd name="connsiteY3-92" fmla="*/ 1466850 h 1893094"/>
                <a:gd name="connsiteX4-93" fmla="*/ 1512094 w 1600200"/>
                <a:gd name="connsiteY4-94" fmla="*/ 1569244 h 1893094"/>
                <a:gd name="connsiteX5-95" fmla="*/ 1600200 w 1600200"/>
                <a:gd name="connsiteY5-96" fmla="*/ 1724025 h 1893094"/>
                <a:gd name="connsiteX6-97" fmla="*/ 1428750 w 1600200"/>
                <a:gd name="connsiteY6-98" fmla="*/ 1674019 h 1893094"/>
                <a:gd name="connsiteX7-99" fmla="*/ 1304925 w 1600200"/>
                <a:gd name="connsiteY7-100" fmla="*/ 1633537 h 1893094"/>
                <a:gd name="connsiteX8-101" fmla="*/ 1126331 w 1600200"/>
                <a:gd name="connsiteY8-102" fmla="*/ 1893094 h 1893094"/>
                <a:gd name="connsiteX9-103" fmla="*/ 909638 w 1600200"/>
                <a:gd name="connsiteY9-104" fmla="*/ 1893094 h 1893094"/>
                <a:gd name="connsiteX10-105" fmla="*/ 869156 w 1600200"/>
                <a:gd name="connsiteY10-106" fmla="*/ 1826419 h 1893094"/>
                <a:gd name="connsiteX11-107" fmla="*/ 769144 w 1600200"/>
                <a:gd name="connsiteY11-108" fmla="*/ 1607344 h 1893094"/>
                <a:gd name="connsiteX12-109" fmla="*/ 671513 w 1600200"/>
                <a:gd name="connsiteY12-110" fmla="*/ 1797844 h 1893094"/>
                <a:gd name="connsiteX13-111" fmla="*/ 661988 w 1600200"/>
                <a:gd name="connsiteY13-112" fmla="*/ 1885950 h 1893094"/>
                <a:gd name="connsiteX14-113" fmla="*/ 433388 w 1600200"/>
                <a:gd name="connsiteY14-114" fmla="*/ 1885950 h 1893094"/>
                <a:gd name="connsiteX15-115" fmla="*/ 261938 w 1600200"/>
                <a:gd name="connsiteY15-116" fmla="*/ 1664494 h 1893094"/>
                <a:gd name="connsiteX16-117" fmla="*/ 326231 w 1600200"/>
                <a:gd name="connsiteY16-118" fmla="*/ 1581150 h 1893094"/>
                <a:gd name="connsiteX17-119" fmla="*/ 414338 w 1600200"/>
                <a:gd name="connsiteY17-120" fmla="*/ 1366837 h 1893094"/>
                <a:gd name="connsiteX18-121" fmla="*/ 188119 w 1600200"/>
                <a:gd name="connsiteY18-122" fmla="*/ 1404937 h 1893094"/>
                <a:gd name="connsiteX19-123" fmla="*/ 116681 w 1600200"/>
                <a:gd name="connsiteY19-124" fmla="*/ 1447800 h 1893094"/>
                <a:gd name="connsiteX20-125" fmla="*/ 0 w 1600200"/>
                <a:gd name="connsiteY20-126" fmla="*/ 1300162 h 1893094"/>
                <a:gd name="connsiteX0-127" fmla="*/ 0 w 1600200"/>
                <a:gd name="connsiteY0-128" fmla="*/ 1300162 h 1893094"/>
                <a:gd name="connsiteX1-129" fmla="*/ 776288 w 1600200"/>
                <a:gd name="connsiteY1-130" fmla="*/ 0 h 1893094"/>
                <a:gd name="connsiteX2-131" fmla="*/ 1562100 w 1600200"/>
                <a:gd name="connsiteY2-132" fmla="*/ 1304925 h 1893094"/>
                <a:gd name="connsiteX3-133" fmla="*/ 1445419 w 1600200"/>
                <a:gd name="connsiteY3-134" fmla="*/ 1466850 h 1893094"/>
                <a:gd name="connsiteX4-135" fmla="*/ 1512094 w 1600200"/>
                <a:gd name="connsiteY4-136" fmla="*/ 1569244 h 1893094"/>
                <a:gd name="connsiteX5-137" fmla="*/ 1600200 w 1600200"/>
                <a:gd name="connsiteY5-138" fmla="*/ 1724025 h 1893094"/>
                <a:gd name="connsiteX6-139" fmla="*/ 1428750 w 1600200"/>
                <a:gd name="connsiteY6-140" fmla="*/ 1674019 h 1893094"/>
                <a:gd name="connsiteX7-141" fmla="*/ 1304925 w 1600200"/>
                <a:gd name="connsiteY7-142" fmla="*/ 1633537 h 1893094"/>
                <a:gd name="connsiteX8-143" fmla="*/ 1126331 w 1600200"/>
                <a:gd name="connsiteY8-144" fmla="*/ 1893094 h 1893094"/>
                <a:gd name="connsiteX9-145" fmla="*/ 909638 w 1600200"/>
                <a:gd name="connsiteY9-146" fmla="*/ 1893094 h 1893094"/>
                <a:gd name="connsiteX10-147" fmla="*/ 869156 w 1600200"/>
                <a:gd name="connsiteY10-148" fmla="*/ 1826419 h 1893094"/>
                <a:gd name="connsiteX11-149" fmla="*/ 769144 w 1600200"/>
                <a:gd name="connsiteY11-150" fmla="*/ 1607344 h 1893094"/>
                <a:gd name="connsiteX12-151" fmla="*/ 671513 w 1600200"/>
                <a:gd name="connsiteY12-152" fmla="*/ 1797844 h 1893094"/>
                <a:gd name="connsiteX13-153" fmla="*/ 661988 w 1600200"/>
                <a:gd name="connsiteY13-154" fmla="*/ 1885950 h 1893094"/>
                <a:gd name="connsiteX14-155" fmla="*/ 433388 w 1600200"/>
                <a:gd name="connsiteY14-156" fmla="*/ 1885950 h 1893094"/>
                <a:gd name="connsiteX15-157" fmla="*/ 261938 w 1600200"/>
                <a:gd name="connsiteY15-158" fmla="*/ 1664494 h 1893094"/>
                <a:gd name="connsiteX16-159" fmla="*/ 326231 w 1600200"/>
                <a:gd name="connsiteY16-160" fmla="*/ 1581150 h 1893094"/>
                <a:gd name="connsiteX17-161" fmla="*/ 414338 w 1600200"/>
                <a:gd name="connsiteY17-162" fmla="*/ 1366837 h 1893094"/>
                <a:gd name="connsiteX18-163" fmla="*/ 188119 w 1600200"/>
                <a:gd name="connsiteY18-164" fmla="*/ 1404937 h 1893094"/>
                <a:gd name="connsiteX19-165" fmla="*/ 116681 w 1600200"/>
                <a:gd name="connsiteY19-166" fmla="*/ 1447800 h 1893094"/>
                <a:gd name="connsiteX20-167" fmla="*/ 0 w 1600200"/>
                <a:gd name="connsiteY20-168" fmla="*/ 1300162 h 1893094"/>
                <a:gd name="connsiteX0-169" fmla="*/ 0 w 1600200"/>
                <a:gd name="connsiteY0-170" fmla="*/ 1300162 h 1893094"/>
                <a:gd name="connsiteX1-171" fmla="*/ 776288 w 1600200"/>
                <a:gd name="connsiteY1-172" fmla="*/ 0 h 1893094"/>
                <a:gd name="connsiteX2-173" fmla="*/ 1562100 w 1600200"/>
                <a:gd name="connsiteY2-174" fmla="*/ 1304925 h 1893094"/>
                <a:gd name="connsiteX3-175" fmla="*/ 1445419 w 1600200"/>
                <a:gd name="connsiteY3-176" fmla="*/ 1466850 h 1893094"/>
                <a:gd name="connsiteX4-177" fmla="*/ 1512094 w 1600200"/>
                <a:gd name="connsiteY4-178" fmla="*/ 1569244 h 1893094"/>
                <a:gd name="connsiteX5-179" fmla="*/ 1600200 w 1600200"/>
                <a:gd name="connsiteY5-180" fmla="*/ 1724025 h 1893094"/>
                <a:gd name="connsiteX6-181" fmla="*/ 1428750 w 1600200"/>
                <a:gd name="connsiteY6-182" fmla="*/ 1674019 h 1893094"/>
                <a:gd name="connsiteX7-183" fmla="*/ 1304925 w 1600200"/>
                <a:gd name="connsiteY7-184" fmla="*/ 1633537 h 1893094"/>
                <a:gd name="connsiteX8-185" fmla="*/ 1126331 w 1600200"/>
                <a:gd name="connsiteY8-186" fmla="*/ 1893094 h 1893094"/>
                <a:gd name="connsiteX9-187" fmla="*/ 909638 w 1600200"/>
                <a:gd name="connsiteY9-188" fmla="*/ 1893094 h 1893094"/>
                <a:gd name="connsiteX10-189" fmla="*/ 869156 w 1600200"/>
                <a:gd name="connsiteY10-190" fmla="*/ 1826419 h 1893094"/>
                <a:gd name="connsiteX11-191" fmla="*/ 769144 w 1600200"/>
                <a:gd name="connsiteY11-192" fmla="*/ 1607344 h 1893094"/>
                <a:gd name="connsiteX12-193" fmla="*/ 671513 w 1600200"/>
                <a:gd name="connsiteY12-194" fmla="*/ 1797844 h 1893094"/>
                <a:gd name="connsiteX13-195" fmla="*/ 661988 w 1600200"/>
                <a:gd name="connsiteY13-196" fmla="*/ 1885950 h 1893094"/>
                <a:gd name="connsiteX14-197" fmla="*/ 433388 w 1600200"/>
                <a:gd name="connsiteY14-198" fmla="*/ 1885950 h 1893094"/>
                <a:gd name="connsiteX15-199" fmla="*/ 261938 w 1600200"/>
                <a:gd name="connsiteY15-200" fmla="*/ 1664494 h 1893094"/>
                <a:gd name="connsiteX16-201" fmla="*/ 326231 w 1600200"/>
                <a:gd name="connsiteY16-202" fmla="*/ 1581150 h 1893094"/>
                <a:gd name="connsiteX17-203" fmla="*/ 414338 w 1600200"/>
                <a:gd name="connsiteY17-204" fmla="*/ 1366837 h 1893094"/>
                <a:gd name="connsiteX18-205" fmla="*/ 188119 w 1600200"/>
                <a:gd name="connsiteY18-206" fmla="*/ 1404937 h 1893094"/>
                <a:gd name="connsiteX19-207" fmla="*/ 116681 w 1600200"/>
                <a:gd name="connsiteY19-208" fmla="*/ 1447800 h 1893094"/>
                <a:gd name="connsiteX20-209" fmla="*/ 0 w 1600200"/>
                <a:gd name="connsiteY20-210" fmla="*/ 1300162 h 1893094"/>
                <a:gd name="connsiteX0-211" fmla="*/ 0 w 1600200"/>
                <a:gd name="connsiteY0-212" fmla="*/ 1300162 h 1893094"/>
                <a:gd name="connsiteX1-213" fmla="*/ 776288 w 1600200"/>
                <a:gd name="connsiteY1-214" fmla="*/ 0 h 1893094"/>
                <a:gd name="connsiteX2-215" fmla="*/ 1562100 w 1600200"/>
                <a:gd name="connsiteY2-216" fmla="*/ 1304925 h 1893094"/>
                <a:gd name="connsiteX3-217" fmla="*/ 1445419 w 1600200"/>
                <a:gd name="connsiteY3-218" fmla="*/ 1466850 h 1893094"/>
                <a:gd name="connsiteX4-219" fmla="*/ 1516856 w 1600200"/>
                <a:gd name="connsiteY4-220" fmla="*/ 1557338 h 1893094"/>
                <a:gd name="connsiteX5-221" fmla="*/ 1600200 w 1600200"/>
                <a:gd name="connsiteY5-222" fmla="*/ 1724025 h 1893094"/>
                <a:gd name="connsiteX6-223" fmla="*/ 1428750 w 1600200"/>
                <a:gd name="connsiteY6-224" fmla="*/ 1674019 h 1893094"/>
                <a:gd name="connsiteX7-225" fmla="*/ 1304925 w 1600200"/>
                <a:gd name="connsiteY7-226" fmla="*/ 1633537 h 1893094"/>
                <a:gd name="connsiteX8-227" fmla="*/ 1126331 w 1600200"/>
                <a:gd name="connsiteY8-228" fmla="*/ 1893094 h 1893094"/>
                <a:gd name="connsiteX9-229" fmla="*/ 909638 w 1600200"/>
                <a:gd name="connsiteY9-230" fmla="*/ 1893094 h 1893094"/>
                <a:gd name="connsiteX10-231" fmla="*/ 869156 w 1600200"/>
                <a:gd name="connsiteY10-232" fmla="*/ 1826419 h 1893094"/>
                <a:gd name="connsiteX11-233" fmla="*/ 769144 w 1600200"/>
                <a:gd name="connsiteY11-234" fmla="*/ 1607344 h 1893094"/>
                <a:gd name="connsiteX12-235" fmla="*/ 671513 w 1600200"/>
                <a:gd name="connsiteY12-236" fmla="*/ 1797844 h 1893094"/>
                <a:gd name="connsiteX13-237" fmla="*/ 661988 w 1600200"/>
                <a:gd name="connsiteY13-238" fmla="*/ 1885950 h 1893094"/>
                <a:gd name="connsiteX14-239" fmla="*/ 433388 w 1600200"/>
                <a:gd name="connsiteY14-240" fmla="*/ 1885950 h 1893094"/>
                <a:gd name="connsiteX15-241" fmla="*/ 261938 w 1600200"/>
                <a:gd name="connsiteY15-242" fmla="*/ 1664494 h 1893094"/>
                <a:gd name="connsiteX16-243" fmla="*/ 326231 w 1600200"/>
                <a:gd name="connsiteY16-244" fmla="*/ 1581150 h 1893094"/>
                <a:gd name="connsiteX17-245" fmla="*/ 414338 w 1600200"/>
                <a:gd name="connsiteY17-246" fmla="*/ 1366837 h 1893094"/>
                <a:gd name="connsiteX18-247" fmla="*/ 188119 w 1600200"/>
                <a:gd name="connsiteY18-248" fmla="*/ 1404937 h 1893094"/>
                <a:gd name="connsiteX19-249" fmla="*/ 116681 w 1600200"/>
                <a:gd name="connsiteY19-250" fmla="*/ 1447800 h 1893094"/>
                <a:gd name="connsiteX20-251" fmla="*/ 0 w 1600200"/>
                <a:gd name="connsiteY20-252" fmla="*/ 1300162 h 1893094"/>
                <a:gd name="connsiteX0-253" fmla="*/ 0 w 1600200"/>
                <a:gd name="connsiteY0-254" fmla="*/ 1300162 h 1893094"/>
                <a:gd name="connsiteX1-255" fmla="*/ 776288 w 1600200"/>
                <a:gd name="connsiteY1-256" fmla="*/ 0 h 1893094"/>
                <a:gd name="connsiteX2-257" fmla="*/ 1562100 w 1600200"/>
                <a:gd name="connsiteY2-258" fmla="*/ 1304925 h 1893094"/>
                <a:gd name="connsiteX3-259" fmla="*/ 1445419 w 1600200"/>
                <a:gd name="connsiteY3-260" fmla="*/ 1466850 h 1893094"/>
                <a:gd name="connsiteX4-261" fmla="*/ 1516856 w 1600200"/>
                <a:gd name="connsiteY4-262" fmla="*/ 1557338 h 1893094"/>
                <a:gd name="connsiteX5-263" fmla="*/ 1600200 w 1600200"/>
                <a:gd name="connsiteY5-264" fmla="*/ 1724025 h 1893094"/>
                <a:gd name="connsiteX6-265" fmla="*/ 1428750 w 1600200"/>
                <a:gd name="connsiteY6-266" fmla="*/ 1674019 h 1893094"/>
                <a:gd name="connsiteX7-267" fmla="*/ 1304925 w 1600200"/>
                <a:gd name="connsiteY7-268" fmla="*/ 1633537 h 1893094"/>
                <a:gd name="connsiteX8-269" fmla="*/ 1126331 w 1600200"/>
                <a:gd name="connsiteY8-270" fmla="*/ 1893094 h 1893094"/>
                <a:gd name="connsiteX9-271" fmla="*/ 909638 w 1600200"/>
                <a:gd name="connsiteY9-272" fmla="*/ 1893094 h 1893094"/>
                <a:gd name="connsiteX10-273" fmla="*/ 869156 w 1600200"/>
                <a:gd name="connsiteY10-274" fmla="*/ 1826419 h 1893094"/>
                <a:gd name="connsiteX11-275" fmla="*/ 769144 w 1600200"/>
                <a:gd name="connsiteY11-276" fmla="*/ 1607344 h 1893094"/>
                <a:gd name="connsiteX12-277" fmla="*/ 671513 w 1600200"/>
                <a:gd name="connsiteY12-278" fmla="*/ 1797844 h 1893094"/>
                <a:gd name="connsiteX13-279" fmla="*/ 661988 w 1600200"/>
                <a:gd name="connsiteY13-280" fmla="*/ 1885950 h 1893094"/>
                <a:gd name="connsiteX14-281" fmla="*/ 433388 w 1600200"/>
                <a:gd name="connsiteY14-282" fmla="*/ 1885950 h 1893094"/>
                <a:gd name="connsiteX15-283" fmla="*/ 261938 w 1600200"/>
                <a:gd name="connsiteY15-284" fmla="*/ 1664494 h 1893094"/>
                <a:gd name="connsiteX16-285" fmla="*/ 326231 w 1600200"/>
                <a:gd name="connsiteY16-286" fmla="*/ 1581150 h 1893094"/>
                <a:gd name="connsiteX17-287" fmla="*/ 414338 w 1600200"/>
                <a:gd name="connsiteY17-288" fmla="*/ 1366837 h 1893094"/>
                <a:gd name="connsiteX18-289" fmla="*/ 188119 w 1600200"/>
                <a:gd name="connsiteY18-290" fmla="*/ 1404937 h 1893094"/>
                <a:gd name="connsiteX19-291" fmla="*/ 116681 w 1600200"/>
                <a:gd name="connsiteY19-292" fmla="*/ 1447800 h 1893094"/>
                <a:gd name="connsiteX20-293" fmla="*/ 0 w 1600200"/>
                <a:gd name="connsiteY20-294" fmla="*/ 1300162 h 1893094"/>
                <a:gd name="connsiteX0-295" fmla="*/ 0 w 1618472"/>
                <a:gd name="connsiteY0-296" fmla="*/ 1300162 h 1893094"/>
                <a:gd name="connsiteX1-297" fmla="*/ 776288 w 1618472"/>
                <a:gd name="connsiteY1-298" fmla="*/ 0 h 1893094"/>
                <a:gd name="connsiteX2-299" fmla="*/ 1562100 w 1618472"/>
                <a:gd name="connsiteY2-300" fmla="*/ 1304925 h 1893094"/>
                <a:gd name="connsiteX3-301" fmla="*/ 1445419 w 1618472"/>
                <a:gd name="connsiteY3-302" fmla="*/ 1466850 h 1893094"/>
                <a:gd name="connsiteX4-303" fmla="*/ 1516856 w 1618472"/>
                <a:gd name="connsiteY4-304" fmla="*/ 1557338 h 1893094"/>
                <a:gd name="connsiteX5-305" fmla="*/ 1600200 w 1618472"/>
                <a:gd name="connsiteY5-306" fmla="*/ 1724025 h 1893094"/>
                <a:gd name="connsiteX6-307" fmla="*/ 1428750 w 1618472"/>
                <a:gd name="connsiteY6-308" fmla="*/ 1674019 h 1893094"/>
                <a:gd name="connsiteX7-309" fmla="*/ 1304925 w 1618472"/>
                <a:gd name="connsiteY7-310" fmla="*/ 1633537 h 1893094"/>
                <a:gd name="connsiteX8-311" fmla="*/ 1126331 w 1618472"/>
                <a:gd name="connsiteY8-312" fmla="*/ 1893094 h 1893094"/>
                <a:gd name="connsiteX9-313" fmla="*/ 909638 w 1618472"/>
                <a:gd name="connsiteY9-314" fmla="*/ 1893094 h 1893094"/>
                <a:gd name="connsiteX10-315" fmla="*/ 869156 w 1618472"/>
                <a:gd name="connsiteY10-316" fmla="*/ 1826419 h 1893094"/>
                <a:gd name="connsiteX11-317" fmla="*/ 769144 w 1618472"/>
                <a:gd name="connsiteY11-318" fmla="*/ 1607344 h 1893094"/>
                <a:gd name="connsiteX12-319" fmla="*/ 671513 w 1618472"/>
                <a:gd name="connsiteY12-320" fmla="*/ 1797844 h 1893094"/>
                <a:gd name="connsiteX13-321" fmla="*/ 661988 w 1618472"/>
                <a:gd name="connsiteY13-322" fmla="*/ 1885950 h 1893094"/>
                <a:gd name="connsiteX14-323" fmla="*/ 433388 w 1618472"/>
                <a:gd name="connsiteY14-324" fmla="*/ 1885950 h 1893094"/>
                <a:gd name="connsiteX15-325" fmla="*/ 261938 w 1618472"/>
                <a:gd name="connsiteY15-326" fmla="*/ 1664494 h 1893094"/>
                <a:gd name="connsiteX16-327" fmla="*/ 326231 w 1618472"/>
                <a:gd name="connsiteY16-328" fmla="*/ 1581150 h 1893094"/>
                <a:gd name="connsiteX17-329" fmla="*/ 414338 w 1618472"/>
                <a:gd name="connsiteY17-330" fmla="*/ 1366837 h 1893094"/>
                <a:gd name="connsiteX18-331" fmla="*/ 188119 w 1618472"/>
                <a:gd name="connsiteY18-332" fmla="*/ 1404937 h 1893094"/>
                <a:gd name="connsiteX19-333" fmla="*/ 116681 w 1618472"/>
                <a:gd name="connsiteY19-334" fmla="*/ 1447800 h 1893094"/>
                <a:gd name="connsiteX20-335" fmla="*/ 0 w 1618472"/>
                <a:gd name="connsiteY20-336" fmla="*/ 1300162 h 1893094"/>
                <a:gd name="connsiteX0-337" fmla="*/ 0 w 1618472"/>
                <a:gd name="connsiteY0-338" fmla="*/ 1300162 h 1893094"/>
                <a:gd name="connsiteX1-339" fmla="*/ 776288 w 1618472"/>
                <a:gd name="connsiteY1-340" fmla="*/ 0 h 1893094"/>
                <a:gd name="connsiteX2-341" fmla="*/ 1562100 w 1618472"/>
                <a:gd name="connsiteY2-342" fmla="*/ 1304925 h 1893094"/>
                <a:gd name="connsiteX3-343" fmla="*/ 1445419 w 1618472"/>
                <a:gd name="connsiteY3-344" fmla="*/ 1466850 h 1893094"/>
                <a:gd name="connsiteX4-345" fmla="*/ 1516856 w 1618472"/>
                <a:gd name="connsiteY4-346" fmla="*/ 1557338 h 1893094"/>
                <a:gd name="connsiteX5-347" fmla="*/ 1600200 w 1618472"/>
                <a:gd name="connsiteY5-348" fmla="*/ 1724025 h 1893094"/>
                <a:gd name="connsiteX6-349" fmla="*/ 1428750 w 1618472"/>
                <a:gd name="connsiteY6-350" fmla="*/ 1674019 h 1893094"/>
                <a:gd name="connsiteX7-351" fmla="*/ 1304925 w 1618472"/>
                <a:gd name="connsiteY7-352" fmla="*/ 1633537 h 1893094"/>
                <a:gd name="connsiteX8-353" fmla="*/ 1126331 w 1618472"/>
                <a:gd name="connsiteY8-354" fmla="*/ 1893094 h 1893094"/>
                <a:gd name="connsiteX9-355" fmla="*/ 909638 w 1618472"/>
                <a:gd name="connsiteY9-356" fmla="*/ 1893094 h 1893094"/>
                <a:gd name="connsiteX10-357" fmla="*/ 869156 w 1618472"/>
                <a:gd name="connsiteY10-358" fmla="*/ 1826419 h 1893094"/>
                <a:gd name="connsiteX11-359" fmla="*/ 769144 w 1618472"/>
                <a:gd name="connsiteY11-360" fmla="*/ 1607344 h 1893094"/>
                <a:gd name="connsiteX12-361" fmla="*/ 671513 w 1618472"/>
                <a:gd name="connsiteY12-362" fmla="*/ 1797844 h 1893094"/>
                <a:gd name="connsiteX13-363" fmla="*/ 661988 w 1618472"/>
                <a:gd name="connsiteY13-364" fmla="*/ 1885950 h 1893094"/>
                <a:gd name="connsiteX14-365" fmla="*/ 433388 w 1618472"/>
                <a:gd name="connsiteY14-366" fmla="*/ 1885950 h 1893094"/>
                <a:gd name="connsiteX15-367" fmla="*/ 261938 w 1618472"/>
                <a:gd name="connsiteY15-368" fmla="*/ 1664494 h 1893094"/>
                <a:gd name="connsiteX16-369" fmla="*/ 326231 w 1618472"/>
                <a:gd name="connsiteY16-370" fmla="*/ 1581150 h 1893094"/>
                <a:gd name="connsiteX17-371" fmla="*/ 414338 w 1618472"/>
                <a:gd name="connsiteY17-372" fmla="*/ 1366837 h 1893094"/>
                <a:gd name="connsiteX18-373" fmla="*/ 188119 w 1618472"/>
                <a:gd name="connsiteY18-374" fmla="*/ 1404937 h 1893094"/>
                <a:gd name="connsiteX19-375" fmla="*/ 116681 w 1618472"/>
                <a:gd name="connsiteY19-376" fmla="*/ 1447800 h 1893094"/>
                <a:gd name="connsiteX20-377" fmla="*/ 0 w 1618472"/>
                <a:gd name="connsiteY20-378" fmla="*/ 1300162 h 1893094"/>
                <a:gd name="connsiteX0-379" fmla="*/ 0 w 1624617"/>
                <a:gd name="connsiteY0-380" fmla="*/ 1300162 h 1893094"/>
                <a:gd name="connsiteX1-381" fmla="*/ 776288 w 1624617"/>
                <a:gd name="connsiteY1-382" fmla="*/ 0 h 1893094"/>
                <a:gd name="connsiteX2-383" fmla="*/ 1562100 w 1624617"/>
                <a:gd name="connsiteY2-384" fmla="*/ 1304925 h 1893094"/>
                <a:gd name="connsiteX3-385" fmla="*/ 1445419 w 1624617"/>
                <a:gd name="connsiteY3-386" fmla="*/ 1466850 h 1893094"/>
                <a:gd name="connsiteX4-387" fmla="*/ 1516856 w 1624617"/>
                <a:gd name="connsiteY4-388" fmla="*/ 1557338 h 1893094"/>
                <a:gd name="connsiteX5-389" fmla="*/ 1600200 w 1624617"/>
                <a:gd name="connsiteY5-390" fmla="*/ 1724025 h 1893094"/>
                <a:gd name="connsiteX6-391" fmla="*/ 1428750 w 1624617"/>
                <a:gd name="connsiteY6-392" fmla="*/ 1674019 h 1893094"/>
                <a:gd name="connsiteX7-393" fmla="*/ 1304925 w 1624617"/>
                <a:gd name="connsiteY7-394" fmla="*/ 1633537 h 1893094"/>
                <a:gd name="connsiteX8-395" fmla="*/ 1126331 w 1624617"/>
                <a:gd name="connsiteY8-396" fmla="*/ 1893094 h 1893094"/>
                <a:gd name="connsiteX9-397" fmla="*/ 909638 w 1624617"/>
                <a:gd name="connsiteY9-398" fmla="*/ 1893094 h 1893094"/>
                <a:gd name="connsiteX10-399" fmla="*/ 869156 w 1624617"/>
                <a:gd name="connsiteY10-400" fmla="*/ 1826419 h 1893094"/>
                <a:gd name="connsiteX11-401" fmla="*/ 769144 w 1624617"/>
                <a:gd name="connsiteY11-402" fmla="*/ 1607344 h 1893094"/>
                <a:gd name="connsiteX12-403" fmla="*/ 671513 w 1624617"/>
                <a:gd name="connsiteY12-404" fmla="*/ 1797844 h 1893094"/>
                <a:gd name="connsiteX13-405" fmla="*/ 661988 w 1624617"/>
                <a:gd name="connsiteY13-406" fmla="*/ 1885950 h 1893094"/>
                <a:gd name="connsiteX14-407" fmla="*/ 433388 w 1624617"/>
                <a:gd name="connsiteY14-408" fmla="*/ 1885950 h 1893094"/>
                <a:gd name="connsiteX15-409" fmla="*/ 261938 w 1624617"/>
                <a:gd name="connsiteY15-410" fmla="*/ 1664494 h 1893094"/>
                <a:gd name="connsiteX16-411" fmla="*/ 326231 w 1624617"/>
                <a:gd name="connsiteY16-412" fmla="*/ 1581150 h 1893094"/>
                <a:gd name="connsiteX17-413" fmla="*/ 414338 w 1624617"/>
                <a:gd name="connsiteY17-414" fmla="*/ 1366837 h 1893094"/>
                <a:gd name="connsiteX18-415" fmla="*/ 188119 w 1624617"/>
                <a:gd name="connsiteY18-416" fmla="*/ 1404937 h 1893094"/>
                <a:gd name="connsiteX19-417" fmla="*/ 116681 w 1624617"/>
                <a:gd name="connsiteY19-418" fmla="*/ 1447800 h 1893094"/>
                <a:gd name="connsiteX20-419" fmla="*/ 0 w 1624617"/>
                <a:gd name="connsiteY20-420" fmla="*/ 1300162 h 1893094"/>
                <a:gd name="connsiteX0-421" fmla="*/ 0 w 1624617"/>
                <a:gd name="connsiteY0-422" fmla="*/ 1300162 h 1893094"/>
                <a:gd name="connsiteX1-423" fmla="*/ 776288 w 1624617"/>
                <a:gd name="connsiteY1-424" fmla="*/ 0 h 1893094"/>
                <a:gd name="connsiteX2-425" fmla="*/ 1562100 w 1624617"/>
                <a:gd name="connsiteY2-426" fmla="*/ 1304925 h 1893094"/>
                <a:gd name="connsiteX3-427" fmla="*/ 1445419 w 1624617"/>
                <a:gd name="connsiteY3-428" fmla="*/ 1466850 h 1893094"/>
                <a:gd name="connsiteX4-429" fmla="*/ 1516856 w 1624617"/>
                <a:gd name="connsiteY4-430" fmla="*/ 1557338 h 1893094"/>
                <a:gd name="connsiteX5-431" fmla="*/ 1600200 w 1624617"/>
                <a:gd name="connsiteY5-432" fmla="*/ 1724025 h 1893094"/>
                <a:gd name="connsiteX6-433" fmla="*/ 1428750 w 1624617"/>
                <a:gd name="connsiteY6-434" fmla="*/ 1674019 h 1893094"/>
                <a:gd name="connsiteX7-435" fmla="*/ 1304925 w 1624617"/>
                <a:gd name="connsiteY7-436" fmla="*/ 1633537 h 1893094"/>
                <a:gd name="connsiteX8-437" fmla="*/ 1126331 w 1624617"/>
                <a:gd name="connsiteY8-438" fmla="*/ 1893094 h 1893094"/>
                <a:gd name="connsiteX9-439" fmla="*/ 909638 w 1624617"/>
                <a:gd name="connsiteY9-440" fmla="*/ 1893094 h 1893094"/>
                <a:gd name="connsiteX10-441" fmla="*/ 869156 w 1624617"/>
                <a:gd name="connsiteY10-442" fmla="*/ 1826419 h 1893094"/>
                <a:gd name="connsiteX11-443" fmla="*/ 769144 w 1624617"/>
                <a:gd name="connsiteY11-444" fmla="*/ 1607344 h 1893094"/>
                <a:gd name="connsiteX12-445" fmla="*/ 671513 w 1624617"/>
                <a:gd name="connsiteY12-446" fmla="*/ 1797844 h 1893094"/>
                <a:gd name="connsiteX13-447" fmla="*/ 661988 w 1624617"/>
                <a:gd name="connsiteY13-448" fmla="*/ 1885950 h 1893094"/>
                <a:gd name="connsiteX14-449" fmla="*/ 433388 w 1624617"/>
                <a:gd name="connsiteY14-450" fmla="*/ 1885950 h 1893094"/>
                <a:gd name="connsiteX15-451" fmla="*/ 261938 w 1624617"/>
                <a:gd name="connsiteY15-452" fmla="*/ 1664494 h 1893094"/>
                <a:gd name="connsiteX16-453" fmla="*/ 326231 w 1624617"/>
                <a:gd name="connsiteY16-454" fmla="*/ 1581150 h 1893094"/>
                <a:gd name="connsiteX17-455" fmla="*/ 414338 w 1624617"/>
                <a:gd name="connsiteY17-456" fmla="*/ 1366837 h 1893094"/>
                <a:gd name="connsiteX18-457" fmla="*/ 188119 w 1624617"/>
                <a:gd name="connsiteY18-458" fmla="*/ 1404937 h 1893094"/>
                <a:gd name="connsiteX19-459" fmla="*/ 116681 w 1624617"/>
                <a:gd name="connsiteY19-460" fmla="*/ 1447800 h 1893094"/>
                <a:gd name="connsiteX20-461" fmla="*/ 0 w 1624617"/>
                <a:gd name="connsiteY20-462" fmla="*/ 1300162 h 1893094"/>
                <a:gd name="connsiteX0-463" fmla="*/ 0 w 1624617"/>
                <a:gd name="connsiteY0-464" fmla="*/ 1300162 h 1893094"/>
                <a:gd name="connsiteX1-465" fmla="*/ 776288 w 1624617"/>
                <a:gd name="connsiteY1-466" fmla="*/ 0 h 1893094"/>
                <a:gd name="connsiteX2-467" fmla="*/ 1562100 w 1624617"/>
                <a:gd name="connsiteY2-468" fmla="*/ 1304925 h 1893094"/>
                <a:gd name="connsiteX3-469" fmla="*/ 1445419 w 1624617"/>
                <a:gd name="connsiteY3-470" fmla="*/ 1466850 h 1893094"/>
                <a:gd name="connsiteX4-471" fmla="*/ 1516856 w 1624617"/>
                <a:gd name="connsiteY4-472" fmla="*/ 1557338 h 1893094"/>
                <a:gd name="connsiteX5-473" fmla="*/ 1600200 w 1624617"/>
                <a:gd name="connsiteY5-474" fmla="*/ 1724025 h 1893094"/>
                <a:gd name="connsiteX6-475" fmla="*/ 1428750 w 1624617"/>
                <a:gd name="connsiteY6-476" fmla="*/ 1674019 h 1893094"/>
                <a:gd name="connsiteX7-477" fmla="*/ 1304925 w 1624617"/>
                <a:gd name="connsiteY7-478" fmla="*/ 1633537 h 1893094"/>
                <a:gd name="connsiteX8-479" fmla="*/ 1126331 w 1624617"/>
                <a:gd name="connsiteY8-480" fmla="*/ 1893094 h 1893094"/>
                <a:gd name="connsiteX9-481" fmla="*/ 909638 w 1624617"/>
                <a:gd name="connsiteY9-482" fmla="*/ 1893094 h 1893094"/>
                <a:gd name="connsiteX10-483" fmla="*/ 869156 w 1624617"/>
                <a:gd name="connsiteY10-484" fmla="*/ 1826419 h 1893094"/>
                <a:gd name="connsiteX11-485" fmla="*/ 769144 w 1624617"/>
                <a:gd name="connsiteY11-486" fmla="*/ 1607344 h 1893094"/>
                <a:gd name="connsiteX12-487" fmla="*/ 671513 w 1624617"/>
                <a:gd name="connsiteY12-488" fmla="*/ 1797844 h 1893094"/>
                <a:gd name="connsiteX13-489" fmla="*/ 661988 w 1624617"/>
                <a:gd name="connsiteY13-490" fmla="*/ 1885950 h 1893094"/>
                <a:gd name="connsiteX14-491" fmla="*/ 433388 w 1624617"/>
                <a:gd name="connsiteY14-492" fmla="*/ 1885950 h 1893094"/>
                <a:gd name="connsiteX15-493" fmla="*/ 261938 w 1624617"/>
                <a:gd name="connsiteY15-494" fmla="*/ 1664494 h 1893094"/>
                <a:gd name="connsiteX16-495" fmla="*/ 326231 w 1624617"/>
                <a:gd name="connsiteY16-496" fmla="*/ 1581150 h 1893094"/>
                <a:gd name="connsiteX17-497" fmla="*/ 414338 w 1624617"/>
                <a:gd name="connsiteY17-498" fmla="*/ 1366837 h 1893094"/>
                <a:gd name="connsiteX18-499" fmla="*/ 188119 w 1624617"/>
                <a:gd name="connsiteY18-500" fmla="*/ 1404937 h 1893094"/>
                <a:gd name="connsiteX19-501" fmla="*/ 116681 w 1624617"/>
                <a:gd name="connsiteY19-502" fmla="*/ 1447800 h 1893094"/>
                <a:gd name="connsiteX20-503" fmla="*/ 0 w 1624617"/>
                <a:gd name="connsiteY20-504" fmla="*/ 1300162 h 1893094"/>
                <a:gd name="connsiteX0-505" fmla="*/ 0 w 1624617"/>
                <a:gd name="connsiteY0-506" fmla="*/ 1300162 h 1893094"/>
                <a:gd name="connsiteX1-507" fmla="*/ 776288 w 1624617"/>
                <a:gd name="connsiteY1-508" fmla="*/ 0 h 1893094"/>
                <a:gd name="connsiteX2-509" fmla="*/ 1562100 w 1624617"/>
                <a:gd name="connsiteY2-510" fmla="*/ 1304925 h 1893094"/>
                <a:gd name="connsiteX3-511" fmla="*/ 1445419 w 1624617"/>
                <a:gd name="connsiteY3-512" fmla="*/ 1466850 h 1893094"/>
                <a:gd name="connsiteX4-513" fmla="*/ 1516856 w 1624617"/>
                <a:gd name="connsiteY4-514" fmla="*/ 1557338 h 1893094"/>
                <a:gd name="connsiteX5-515" fmla="*/ 1600200 w 1624617"/>
                <a:gd name="connsiteY5-516" fmla="*/ 1724025 h 1893094"/>
                <a:gd name="connsiteX6-517" fmla="*/ 1428750 w 1624617"/>
                <a:gd name="connsiteY6-518" fmla="*/ 1674019 h 1893094"/>
                <a:gd name="connsiteX7-519" fmla="*/ 1312069 w 1624617"/>
                <a:gd name="connsiteY7-520" fmla="*/ 1640681 h 1893094"/>
                <a:gd name="connsiteX8-521" fmla="*/ 1126331 w 1624617"/>
                <a:gd name="connsiteY8-522" fmla="*/ 1893094 h 1893094"/>
                <a:gd name="connsiteX9-523" fmla="*/ 909638 w 1624617"/>
                <a:gd name="connsiteY9-524" fmla="*/ 1893094 h 1893094"/>
                <a:gd name="connsiteX10-525" fmla="*/ 869156 w 1624617"/>
                <a:gd name="connsiteY10-526" fmla="*/ 1826419 h 1893094"/>
                <a:gd name="connsiteX11-527" fmla="*/ 769144 w 1624617"/>
                <a:gd name="connsiteY11-528" fmla="*/ 1607344 h 1893094"/>
                <a:gd name="connsiteX12-529" fmla="*/ 671513 w 1624617"/>
                <a:gd name="connsiteY12-530" fmla="*/ 1797844 h 1893094"/>
                <a:gd name="connsiteX13-531" fmla="*/ 661988 w 1624617"/>
                <a:gd name="connsiteY13-532" fmla="*/ 1885950 h 1893094"/>
                <a:gd name="connsiteX14-533" fmla="*/ 433388 w 1624617"/>
                <a:gd name="connsiteY14-534" fmla="*/ 1885950 h 1893094"/>
                <a:gd name="connsiteX15-535" fmla="*/ 261938 w 1624617"/>
                <a:gd name="connsiteY15-536" fmla="*/ 1664494 h 1893094"/>
                <a:gd name="connsiteX16-537" fmla="*/ 326231 w 1624617"/>
                <a:gd name="connsiteY16-538" fmla="*/ 1581150 h 1893094"/>
                <a:gd name="connsiteX17-539" fmla="*/ 414338 w 1624617"/>
                <a:gd name="connsiteY17-540" fmla="*/ 1366837 h 1893094"/>
                <a:gd name="connsiteX18-541" fmla="*/ 188119 w 1624617"/>
                <a:gd name="connsiteY18-542" fmla="*/ 1404937 h 1893094"/>
                <a:gd name="connsiteX19-543" fmla="*/ 116681 w 1624617"/>
                <a:gd name="connsiteY19-544" fmla="*/ 1447800 h 1893094"/>
                <a:gd name="connsiteX20-545" fmla="*/ 0 w 1624617"/>
                <a:gd name="connsiteY20-546" fmla="*/ 1300162 h 1893094"/>
                <a:gd name="connsiteX0-547" fmla="*/ 0 w 1624617"/>
                <a:gd name="connsiteY0-548" fmla="*/ 1300162 h 1893094"/>
                <a:gd name="connsiteX1-549" fmla="*/ 776288 w 1624617"/>
                <a:gd name="connsiteY1-550" fmla="*/ 0 h 1893094"/>
                <a:gd name="connsiteX2-551" fmla="*/ 1562100 w 1624617"/>
                <a:gd name="connsiteY2-552" fmla="*/ 1304925 h 1893094"/>
                <a:gd name="connsiteX3-553" fmla="*/ 1445419 w 1624617"/>
                <a:gd name="connsiteY3-554" fmla="*/ 1466850 h 1893094"/>
                <a:gd name="connsiteX4-555" fmla="*/ 1516856 w 1624617"/>
                <a:gd name="connsiteY4-556" fmla="*/ 1557338 h 1893094"/>
                <a:gd name="connsiteX5-557" fmla="*/ 1600200 w 1624617"/>
                <a:gd name="connsiteY5-558" fmla="*/ 1724025 h 1893094"/>
                <a:gd name="connsiteX6-559" fmla="*/ 1428750 w 1624617"/>
                <a:gd name="connsiteY6-560" fmla="*/ 1674019 h 1893094"/>
                <a:gd name="connsiteX7-561" fmla="*/ 1312069 w 1624617"/>
                <a:gd name="connsiteY7-562" fmla="*/ 1640681 h 1893094"/>
                <a:gd name="connsiteX8-563" fmla="*/ 1126331 w 1624617"/>
                <a:gd name="connsiteY8-564" fmla="*/ 1893094 h 1893094"/>
                <a:gd name="connsiteX9-565" fmla="*/ 909638 w 1624617"/>
                <a:gd name="connsiteY9-566" fmla="*/ 1893094 h 1893094"/>
                <a:gd name="connsiteX10-567" fmla="*/ 869156 w 1624617"/>
                <a:gd name="connsiteY10-568" fmla="*/ 1826419 h 1893094"/>
                <a:gd name="connsiteX11-569" fmla="*/ 769144 w 1624617"/>
                <a:gd name="connsiteY11-570" fmla="*/ 1607344 h 1893094"/>
                <a:gd name="connsiteX12-571" fmla="*/ 671513 w 1624617"/>
                <a:gd name="connsiteY12-572" fmla="*/ 1797844 h 1893094"/>
                <a:gd name="connsiteX13-573" fmla="*/ 661988 w 1624617"/>
                <a:gd name="connsiteY13-574" fmla="*/ 1885950 h 1893094"/>
                <a:gd name="connsiteX14-575" fmla="*/ 433388 w 1624617"/>
                <a:gd name="connsiteY14-576" fmla="*/ 1885950 h 1893094"/>
                <a:gd name="connsiteX15-577" fmla="*/ 261938 w 1624617"/>
                <a:gd name="connsiteY15-578" fmla="*/ 1664494 h 1893094"/>
                <a:gd name="connsiteX16-579" fmla="*/ 326231 w 1624617"/>
                <a:gd name="connsiteY16-580" fmla="*/ 1581150 h 1893094"/>
                <a:gd name="connsiteX17-581" fmla="*/ 414338 w 1624617"/>
                <a:gd name="connsiteY17-582" fmla="*/ 1366837 h 1893094"/>
                <a:gd name="connsiteX18-583" fmla="*/ 188119 w 1624617"/>
                <a:gd name="connsiteY18-584" fmla="*/ 1404937 h 1893094"/>
                <a:gd name="connsiteX19-585" fmla="*/ 116681 w 1624617"/>
                <a:gd name="connsiteY19-586" fmla="*/ 1447800 h 1893094"/>
                <a:gd name="connsiteX20-587" fmla="*/ 0 w 1624617"/>
                <a:gd name="connsiteY20-588" fmla="*/ 1300162 h 1893094"/>
                <a:gd name="connsiteX0-589" fmla="*/ 0 w 1624617"/>
                <a:gd name="connsiteY0-590" fmla="*/ 1300162 h 1893094"/>
                <a:gd name="connsiteX1-591" fmla="*/ 776288 w 1624617"/>
                <a:gd name="connsiteY1-592" fmla="*/ 0 h 1893094"/>
                <a:gd name="connsiteX2-593" fmla="*/ 1562100 w 1624617"/>
                <a:gd name="connsiteY2-594" fmla="*/ 1304925 h 1893094"/>
                <a:gd name="connsiteX3-595" fmla="*/ 1445419 w 1624617"/>
                <a:gd name="connsiteY3-596" fmla="*/ 1466850 h 1893094"/>
                <a:gd name="connsiteX4-597" fmla="*/ 1516856 w 1624617"/>
                <a:gd name="connsiteY4-598" fmla="*/ 1557338 h 1893094"/>
                <a:gd name="connsiteX5-599" fmla="*/ 1600200 w 1624617"/>
                <a:gd name="connsiteY5-600" fmla="*/ 1724025 h 1893094"/>
                <a:gd name="connsiteX6-601" fmla="*/ 1426369 w 1624617"/>
                <a:gd name="connsiteY6-602" fmla="*/ 1678781 h 1893094"/>
                <a:gd name="connsiteX7-603" fmla="*/ 1312069 w 1624617"/>
                <a:gd name="connsiteY7-604" fmla="*/ 1640681 h 1893094"/>
                <a:gd name="connsiteX8-605" fmla="*/ 1126331 w 1624617"/>
                <a:gd name="connsiteY8-606" fmla="*/ 1893094 h 1893094"/>
                <a:gd name="connsiteX9-607" fmla="*/ 909638 w 1624617"/>
                <a:gd name="connsiteY9-608" fmla="*/ 1893094 h 1893094"/>
                <a:gd name="connsiteX10-609" fmla="*/ 869156 w 1624617"/>
                <a:gd name="connsiteY10-610" fmla="*/ 1826419 h 1893094"/>
                <a:gd name="connsiteX11-611" fmla="*/ 769144 w 1624617"/>
                <a:gd name="connsiteY11-612" fmla="*/ 1607344 h 1893094"/>
                <a:gd name="connsiteX12-613" fmla="*/ 671513 w 1624617"/>
                <a:gd name="connsiteY12-614" fmla="*/ 1797844 h 1893094"/>
                <a:gd name="connsiteX13-615" fmla="*/ 661988 w 1624617"/>
                <a:gd name="connsiteY13-616" fmla="*/ 1885950 h 1893094"/>
                <a:gd name="connsiteX14-617" fmla="*/ 433388 w 1624617"/>
                <a:gd name="connsiteY14-618" fmla="*/ 1885950 h 1893094"/>
                <a:gd name="connsiteX15-619" fmla="*/ 261938 w 1624617"/>
                <a:gd name="connsiteY15-620" fmla="*/ 1664494 h 1893094"/>
                <a:gd name="connsiteX16-621" fmla="*/ 326231 w 1624617"/>
                <a:gd name="connsiteY16-622" fmla="*/ 1581150 h 1893094"/>
                <a:gd name="connsiteX17-623" fmla="*/ 414338 w 1624617"/>
                <a:gd name="connsiteY17-624" fmla="*/ 1366837 h 1893094"/>
                <a:gd name="connsiteX18-625" fmla="*/ 188119 w 1624617"/>
                <a:gd name="connsiteY18-626" fmla="*/ 1404937 h 1893094"/>
                <a:gd name="connsiteX19-627" fmla="*/ 116681 w 1624617"/>
                <a:gd name="connsiteY19-628" fmla="*/ 1447800 h 1893094"/>
                <a:gd name="connsiteX20-629" fmla="*/ 0 w 1624617"/>
                <a:gd name="connsiteY20-630" fmla="*/ 1300162 h 1893094"/>
                <a:gd name="connsiteX0-631" fmla="*/ 0 w 1624617"/>
                <a:gd name="connsiteY0-632" fmla="*/ 1300162 h 1893094"/>
                <a:gd name="connsiteX1-633" fmla="*/ 776288 w 1624617"/>
                <a:gd name="connsiteY1-634" fmla="*/ 0 h 1893094"/>
                <a:gd name="connsiteX2-635" fmla="*/ 1562100 w 1624617"/>
                <a:gd name="connsiteY2-636" fmla="*/ 1304925 h 1893094"/>
                <a:gd name="connsiteX3-637" fmla="*/ 1445419 w 1624617"/>
                <a:gd name="connsiteY3-638" fmla="*/ 1466850 h 1893094"/>
                <a:gd name="connsiteX4-639" fmla="*/ 1516856 w 1624617"/>
                <a:gd name="connsiteY4-640" fmla="*/ 1557338 h 1893094"/>
                <a:gd name="connsiteX5-641" fmla="*/ 1600200 w 1624617"/>
                <a:gd name="connsiteY5-642" fmla="*/ 1724025 h 1893094"/>
                <a:gd name="connsiteX6-643" fmla="*/ 1426369 w 1624617"/>
                <a:gd name="connsiteY6-644" fmla="*/ 1678781 h 1893094"/>
                <a:gd name="connsiteX7-645" fmla="*/ 1312069 w 1624617"/>
                <a:gd name="connsiteY7-646" fmla="*/ 1640681 h 1893094"/>
                <a:gd name="connsiteX8-647" fmla="*/ 1126331 w 1624617"/>
                <a:gd name="connsiteY8-648" fmla="*/ 1893094 h 1893094"/>
                <a:gd name="connsiteX9-649" fmla="*/ 909638 w 1624617"/>
                <a:gd name="connsiteY9-650" fmla="*/ 1893094 h 1893094"/>
                <a:gd name="connsiteX10-651" fmla="*/ 869156 w 1624617"/>
                <a:gd name="connsiteY10-652" fmla="*/ 1826419 h 1893094"/>
                <a:gd name="connsiteX11-653" fmla="*/ 769144 w 1624617"/>
                <a:gd name="connsiteY11-654" fmla="*/ 1607344 h 1893094"/>
                <a:gd name="connsiteX12-655" fmla="*/ 671513 w 1624617"/>
                <a:gd name="connsiteY12-656" fmla="*/ 1797844 h 1893094"/>
                <a:gd name="connsiteX13-657" fmla="*/ 661988 w 1624617"/>
                <a:gd name="connsiteY13-658" fmla="*/ 1885950 h 1893094"/>
                <a:gd name="connsiteX14-659" fmla="*/ 433388 w 1624617"/>
                <a:gd name="connsiteY14-660" fmla="*/ 1885950 h 1893094"/>
                <a:gd name="connsiteX15-661" fmla="*/ 261938 w 1624617"/>
                <a:gd name="connsiteY15-662" fmla="*/ 1664494 h 1893094"/>
                <a:gd name="connsiteX16-663" fmla="*/ 326231 w 1624617"/>
                <a:gd name="connsiteY16-664" fmla="*/ 1581150 h 1893094"/>
                <a:gd name="connsiteX17-665" fmla="*/ 414338 w 1624617"/>
                <a:gd name="connsiteY17-666" fmla="*/ 1366837 h 1893094"/>
                <a:gd name="connsiteX18-667" fmla="*/ 188119 w 1624617"/>
                <a:gd name="connsiteY18-668" fmla="*/ 1404937 h 1893094"/>
                <a:gd name="connsiteX19-669" fmla="*/ 116681 w 1624617"/>
                <a:gd name="connsiteY19-670" fmla="*/ 1447800 h 1893094"/>
                <a:gd name="connsiteX20-671" fmla="*/ 0 w 1624617"/>
                <a:gd name="connsiteY20-672" fmla="*/ 1300162 h 1893094"/>
                <a:gd name="connsiteX0-673" fmla="*/ 0 w 1624617"/>
                <a:gd name="connsiteY0-674" fmla="*/ 1300162 h 1893094"/>
                <a:gd name="connsiteX1-675" fmla="*/ 776288 w 1624617"/>
                <a:gd name="connsiteY1-676" fmla="*/ 0 h 1893094"/>
                <a:gd name="connsiteX2-677" fmla="*/ 1562100 w 1624617"/>
                <a:gd name="connsiteY2-678" fmla="*/ 1304925 h 1893094"/>
                <a:gd name="connsiteX3-679" fmla="*/ 1445419 w 1624617"/>
                <a:gd name="connsiteY3-680" fmla="*/ 1466850 h 1893094"/>
                <a:gd name="connsiteX4-681" fmla="*/ 1516856 w 1624617"/>
                <a:gd name="connsiteY4-682" fmla="*/ 1557338 h 1893094"/>
                <a:gd name="connsiteX5-683" fmla="*/ 1600200 w 1624617"/>
                <a:gd name="connsiteY5-684" fmla="*/ 1724025 h 1893094"/>
                <a:gd name="connsiteX6-685" fmla="*/ 1426369 w 1624617"/>
                <a:gd name="connsiteY6-686" fmla="*/ 1678781 h 1893094"/>
                <a:gd name="connsiteX7-687" fmla="*/ 1312069 w 1624617"/>
                <a:gd name="connsiteY7-688" fmla="*/ 1640681 h 1893094"/>
                <a:gd name="connsiteX8-689" fmla="*/ 1126331 w 1624617"/>
                <a:gd name="connsiteY8-690" fmla="*/ 1893094 h 1893094"/>
                <a:gd name="connsiteX9-691" fmla="*/ 909638 w 1624617"/>
                <a:gd name="connsiteY9-692" fmla="*/ 1893094 h 1893094"/>
                <a:gd name="connsiteX10-693" fmla="*/ 869156 w 1624617"/>
                <a:gd name="connsiteY10-694" fmla="*/ 1826419 h 1893094"/>
                <a:gd name="connsiteX11-695" fmla="*/ 769144 w 1624617"/>
                <a:gd name="connsiteY11-696" fmla="*/ 1607344 h 1893094"/>
                <a:gd name="connsiteX12-697" fmla="*/ 671513 w 1624617"/>
                <a:gd name="connsiteY12-698" fmla="*/ 1797844 h 1893094"/>
                <a:gd name="connsiteX13-699" fmla="*/ 661988 w 1624617"/>
                <a:gd name="connsiteY13-700" fmla="*/ 1885950 h 1893094"/>
                <a:gd name="connsiteX14-701" fmla="*/ 433388 w 1624617"/>
                <a:gd name="connsiteY14-702" fmla="*/ 1885950 h 1893094"/>
                <a:gd name="connsiteX15-703" fmla="*/ 261938 w 1624617"/>
                <a:gd name="connsiteY15-704" fmla="*/ 1664494 h 1893094"/>
                <a:gd name="connsiteX16-705" fmla="*/ 326231 w 1624617"/>
                <a:gd name="connsiteY16-706" fmla="*/ 1581150 h 1893094"/>
                <a:gd name="connsiteX17-707" fmla="*/ 414338 w 1624617"/>
                <a:gd name="connsiteY17-708" fmla="*/ 1366837 h 1893094"/>
                <a:gd name="connsiteX18-709" fmla="*/ 188119 w 1624617"/>
                <a:gd name="connsiteY18-710" fmla="*/ 1404937 h 1893094"/>
                <a:gd name="connsiteX19-711" fmla="*/ 116681 w 1624617"/>
                <a:gd name="connsiteY19-712" fmla="*/ 1447800 h 1893094"/>
                <a:gd name="connsiteX20-713" fmla="*/ 0 w 1624617"/>
                <a:gd name="connsiteY20-714" fmla="*/ 1300162 h 1893094"/>
                <a:gd name="connsiteX0-715" fmla="*/ 0 w 1630230"/>
                <a:gd name="connsiteY0-716" fmla="*/ 1300162 h 1893094"/>
                <a:gd name="connsiteX1-717" fmla="*/ 776288 w 1630230"/>
                <a:gd name="connsiteY1-718" fmla="*/ 0 h 1893094"/>
                <a:gd name="connsiteX2-719" fmla="*/ 1562100 w 1630230"/>
                <a:gd name="connsiteY2-720" fmla="*/ 1304925 h 1893094"/>
                <a:gd name="connsiteX3-721" fmla="*/ 1445419 w 1630230"/>
                <a:gd name="connsiteY3-722" fmla="*/ 1466850 h 1893094"/>
                <a:gd name="connsiteX4-723" fmla="*/ 1516856 w 1630230"/>
                <a:gd name="connsiteY4-724" fmla="*/ 1557338 h 1893094"/>
                <a:gd name="connsiteX5-725" fmla="*/ 1607344 w 1630230"/>
                <a:gd name="connsiteY5-726" fmla="*/ 1726406 h 1893094"/>
                <a:gd name="connsiteX6-727" fmla="*/ 1426369 w 1630230"/>
                <a:gd name="connsiteY6-728" fmla="*/ 1678781 h 1893094"/>
                <a:gd name="connsiteX7-729" fmla="*/ 1312069 w 1630230"/>
                <a:gd name="connsiteY7-730" fmla="*/ 1640681 h 1893094"/>
                <a:gd name="connsiteX8-731" fmla="*/ 1126331 w 1630230"/>
                <a:gd name="connsiteY8-732" fmla="*/ 1893094 h 1893094"/>
                <a:gd name="connsiteX9-733" fmla="*/ 909638 w 1630230"/>
                <a:gd name="connsiteY9-734" fmla="*/ 1893094 h 1893094"/>
                <a:gd name="connsiteX10-735" fmla="*/ 869156 w 1630230"/>
                <a:gd name="connsiteY10-736" fmla="*/ 1826419 h 1893094"/>
                <a:gd name="connsiteX11-737" fmla="*/ 769144 w 1630230"/>
                <a:gd name="connsiteY11-738" fmla="*/ 1607344 h 1893094"/>
                <a:gd name="connsiteX12-739" fmla="*/ 671513 w 1630230"/>
                <a:gd name="connsiteY12-740" fmla="*/ 1797844 h 1893094"/>
                <a:gd name="connsiteX13-741" fmla="*/ 661988 w 1630230"/>
                <a:gd name="connsiteY13-742" fmla="*/ 1885950 h 1893094"/>
                <a:gd name="connsiteX14-743" fmla="*/ 433388 w 1630230"/>
                <a:gd name="connsiteY14-744" fmla="*/ 1885950 h 1893094"/>
                <a:gd name="connsiteX15-745" fmla="*/ 261938 w 1630230"/>
                <a:gd name="connsiteY15-746" fmla="*/ 1664494 h 1893094"/>
                <a:gd name="connsiteX16-747" fmla="*/ 326231 w 1630230"/>
                <a:gd name="connsiteY16-748" fmla="*/ 1581150 h 1893094"/>
                <a:gd name="connsiteX17-749" fmla="*/ 414338 w 1630230"/>
                <a:gd name="connsiteY17-750" fmla="*/ 1366837 h 1893094"/>
                <a:gd name="connsiteX18-751" fmla="*/ 188119 w 1630230"/>
                <a:gd name="connsiteY18-752" fmla="*/ 1404937 h 1893094"/>
                <a:gd name="connsiteX19-753" fmla="*/ 116681 w 1630230"/>
                <a:gd name="connsiteY19-754" fmla="*/ 1447800 h 1893094"/>
                <a:gd name="connsiteX20-755" fmla="*/ 0 w 1630230"/>
                <a:gd name="connsiteY20-756" fmla="*/ 1300162 h 1893094"/>
                <a:gd name="connsiteX0-757" fmla="*/ 0 w 1629187"/>
                <a:gd name="connsiteY0-758" fmla="*/ 1300162 h 1893094"/>
                <a:gd name="connsiteX1-759" fmla="*/ 776288 w 1629187"/>
                <a:gd name="connsiteY1-760" fmla="*/ 0 h 1893094"/>
                <a:gd name="connsiteX2-761" fmla="*/ 1562100 w 1629187"/>
                <a:gd name="connsiteY2-762" fmla="*/ 1304925 h 1893094"/>
                <a:gd name="connsiteX3-763" fmla="*/ 1445419 w 1629187"/>
                <a:gd name="connsiteY3-764" fmla="*/ 1466850 h 1893094"/>
                <a:gd name="connsiteX4-765" fmla="*/ 1516856 w 1629187"/>
                <a:gd name="connsiteY4-766" fmla="*/ 1557338 h 1893094"/>
                <a:gd name="connsiteX5-767" fmla="*/ 1607344 w 1629187"/>
                <a:gd name="connsiteY5-768" fmla="*/ 1726406 h 1893094"/>
                <a:gd name="connsiteX6-769" fmla="*/ 1426369 w 1629187"/>
                <a:gd name="connsiteY6-770" fmla="*/ 1678781 h 1893094"/>
                <a:gd name="connsiteX7-771" fmla="*/ 1312069 w 1629187"/>
                <a:gd name="connsiteY7-772" fmla="*/ 1640681 h 1893094"/>
                <a:gd name="connsiteX8-773" fmla="*/ 1126331 w 1629187"/>
                <a:gd name="connsiteY8-774" fmla="*/ 1893094 h 1893094"/>
                <a:gd name="connsiteX9-775" fmla="*/ 909638 w 1629187"/>
                <a:gd name="connsiteY9-776" fmla="*/ 1893094 h 1893094"/>
                <a:gd name="connsiteX10-777" fmla="*/ 869156 w 1629187"/>
                <a:gd name="connsiteY10-778" fmla="*/ 1826419 h 1893094"/>
                <a:gd name="connsiteX11-779" fmla="*/ 769144 w 1629187"/>
                <a:gd name="connsiteY11-780" fmla="*/ 1607344 h 1893094"/>
                <a:gd name="connsiteX12-781" fmla="*/ 671513 w 1629187"/>
                <a:gd name="connsiteY12-782" fmla="*/ 1797844 h 1893094"/>
                <a:gd name="connsiteX13-783" fmla="*/ 661988 w 1629187"/>
                <a:gd name="connsiteY13-784" fmla="*/ 1885950 h 1893094"/>
                <a:gd name="connsiteX14-785" fmla="*/ 433388 w 1629187"/>
                <a:gd name="connsiteY14-786" fmla="*/ 1885950 h 1893094"/>
                <a:gd name="connsiteX15-787" fmla="*/ 261938 w 1629187"/>
                <a:gd name="connsiteY15-788" fmla="*/ 1664494 h 1893094"/>
                <a:gd name="connsiteX16-789" fmla="*/ 326231 w 1629187"/>
                <a:gd name="connsiteY16-790" fmla="*/ 1581150 h 1893094"/>
                <a:gd name="connsiteX17-791" fmla="*/ 414338 w 1629187"/>
                <a:gd name="connsiteY17-792" fmla="*/ 1366837 h 1893094"/>
                <a:gd name="connsiteX18-793" fmla="*/ 188119 w 1629187"/>
                <a:gd name="connsiteY18-794" fmla="*/ 1404937 h 1893094"/>
                <a:gd name="connsiteX19-795" fmla="*/ 116681 w 1629187"/>
                <a:gd name="connsiteY19-796" fmla="*/ 1447800 h 1893094"/>
                <a:gd name="connsiteX20-797" fmla="*/ 0 w 1629187"/>
                <a:gd name="connsiteY20-798" fmla="*/ 1300162 h 1893094"/>
                <a:gd name="connsiteX0-799" fmla="*/ 0 w 1629187"/>
                <a:gd name="connsiteY0-800" fmla="*/ 1300162 h 1893094"/>
                <a:gd name="connsiteX1-801" fmla="*/ 776288 w 1629187"/>
                <a:gd name="connsiteY1-802" fmla="*/ 0 h 1893094"/>
                <a:gd name="connsiteX2-803" fmla="*/ 1562100 w 1629187"/>
                <a:gd name="connsiteY2-804" fmla="*/ 1304925 h 1893094"/>
                <a:gd name="connsiteX3-805" fmla="*/ 1445419 w 1629187"/>
                <a:gd name="connsiteY3-806" fmla="*/ 1466850 h 1893094"/>
                <a:gd name="connsiteX4-807" fmla="*/ 1516856 w 1629187"/>
                <a:gd name="connsiteY4-808" fmla="*/ 1557338 h 1893094"/>
                <a:gd name="connsiteX5-809" fmla="*/ 1607344 w 1629187"/>
                <a:gd name="connsiteY5-810" fmla="*/ 1726406 h 1893094"/>
                <a:gd name="connsiteX6-811" fmla="*/ 1426369 w 1629187"/>
                <a:gd name="connsiteY6-812" fmla="*/ 1678781 h 1893094"/>
                <a:gd name="connsiteX7-813" fmla="*/ 1312069 w 1629187"/>
                <a:gd name="connsiteY7-814" fmla="*/ 1640681 h 1893094"/>
                <a:gd name="connsiteX8-815" fmla="*/ 1126331 w 1629187"/>
                <a:gd name="connsiteY8-816" fmla="*/ 1893094 h 1893094"/>
                <a:gd name="connsiteX9-817" fmla="*/ 909638 w 1629187"/>
                <a:gd name="connsiteY9-818" fmla="*/ 1893094 h 1893094"/>
                <a:gd name="connsiteX10-819" fmla="*/ 869156 w 1629187"/>
                <a:gd name="connsiteY10-820" fmla="*/ 1826419 h 1893094"/>
                <a:gd name="connsiteX11-821" fmla="*/ 769144 w 1629187"/>
                <a:gd name="connsiteY11-822" fmla="*/ 1607344 h 1893094"/>
                <a:gd name="connsiteX12-823" fmla="*/ 671513 w 1629187"/>
                <a:gd name="connsiteY12-824" fmla="*/ 1797844 h 1893094"/>
                <a:gd name="connsiteX13-825" fmla="*/ 661988 w 1629187"/>
                <a:gd name="connsiteY13-826" fmla="*/ 1885950 h 1893094"/>
                <a:gd name="connsiteX14-827" fmla="*/ 433388 w 1629187"/>
                <a:gd name="connsiteY14-828" fmla="*/ 1885950 h 1893094"/>
                <a:gd name="connsiteX15-829" fmla="*/ 261938 w 1629187"/>
                <a:gd name="connsiteY15-830" fmla="*/ 1664494 h 1893094"/>
                <a:gd name="connsiteX16-831" fmla="*/ 326231 w 1629187"/>
                <a:gd name="connsiteY16-832" fmla="*/ 1581150 h 1893094"/>
                <a:gd name="connsiteX17-833" fmla="*/ 414338 w 1629187"/>
                <a:gd name="connsiteY17-834" fmla="*/ 1366837 h 1893094"/>
                <a:gd name="connsiteX18-835" fmla="*/ 188119 w 1629187"/>
                <a:gd name="connsiteY18-836" fmla="*/ 1404937 h 1893094"/>
                <a:gd name="connsiteX19-837" fmla="*/ 116681 w 1629187"/>
                <a:gd name="connsiteY19-838" fmla="*/ 1447800 h 1893094"/>
                <a:gd name="connsiteX20-839" fmla="*/ 0 w 1629187"/>
                <a:gd name="connsiteY20-840" fmla="*/ 1300162 h 1893094"/>
                <a:gd name="connsiteX0-841" fmla="*/ 0 w 1629187"/>
                <a:gd name="connsiteY0-842" fmla="*/ 1300162 h 1893094"/>
                <a:gd name="connsiteX1-843" fmla="*/ 776288 w 1629187"/>
                <a:gd name="connsiteY1-844" fmla="*/ 0 h 1893094"/>
                <a:gd name="connsiteX2-845" fmla="*/ 1562100 w 1629187"/>
                <a:gd name="connsiteY2-846" fmla="*/ 1304925 h 1893094"/>
                <a:gd name="connsiteX3-847" fmla="*/ 1445419 w 1629187"/>
                <a:gd name="connsiteY3-848" fmla="*/ 1466850 h 1893094"/>
                <a:gd name="connsiteX4-849" fmla="*/ 1516856 w 1629187"/>
                <a:gd name="connsiteY4-850" fmla="*/ 1557338 h 1893094"/>
                <a:gd name="connsiteX5-851" fmla="*/ 1607344 w 1629187"/>
                <a:gd name="connsiteY5-852" fmla="*/ 1726406 h 1893094"/>
                <a:gd name="connsiteX6-853" fmla="*/ 1426369 w 1629187"/>
                <a:gd name="connsiteY6-854" fmla="*/ 1678781 h 1893094"/>
                <a:gd name="connsiteX7-855" fmla="*/ 1312069 w 1629187"/>
                <a:gd name="connsiteY7-856" fmla="*/ 1640681 h 1893094"/>
                <a:gd name="connsiteX8-857" fmla="*/ 1126331 w 1629187"/>
                <a:gd name="connsiteY8-858" fmla="*/ 1893094 h 1893094"/>
                <a:gd name="connsiteX9-859" fmla="*/ 909638 w 1629187"/>
                <a:gd name="connsiteY9-860" fmla="*/ 1893094 h 1893094"/>
                <a:gd name="connsiteX10-861" fmla="*/ 869156 w 1629187"/>
                <a:gd name="connsiteY10-862" fmla="*/ 1826419 h 1893094"/>
                <a:gd name="connsiteX11-863" fmla="*/ 769144 w 1629187"/>
                <a:gd name="connsiteY11-864" fmla="*/ 1607344 h 1893094"/>
                <a:gd name="connsiteX12-865" fmla="*/ 671513 w 1629187"/>
                <a:gd name="connsiteY12-866" fmla="*/ 1797844 h 1893094"/>
                <a:gd name="connsiteX13-867" fmla="*/ 661988 w 1629187"/>
                <a:gd name="connsiteY13-868" fmla="*/ 1885950 h 1893094"/>
                <a:gd name="connsiteX14-869" fmla="*/ 433388 w 1629187"/>
                <a:gd name="connsiteY14-870" fmla="*/ 1885950 h 1893094"/>
                <a:gd name="connsiteX15-871" fmla="*/ 261938 w 1629187"/>
                <a:gd name="connsiteY15-872" fmla="*/ 1664494 h 1893094"/>
                <a:gd name="connsiteX16-873" fmla="*/ 326231 w 1629187"/>
                <a:gd name="connsiteY16-874" fmla="*/ 1581150 h 1893094"/>
                <a:gd name="connsiteX17-875" fmla="*/ 414338 w 1629187"/>
                <a:gd name="connsiteY17-876" fmla="*/ 1366837 h 1893094"/>
                <a:gd name="connsiteX18-877" fmla="*/ 188119 w 1629187"/>
                <a:gd name="connsiteY18-878" fmla="*/ 1404937 h 1893094"/>
                <a:gd name="connsiteX19-879" fmla="*/ 116681 w 1629187"/>
                <a:gd name="connsiteY19-880" fmla="*/ 1447800 h 1893094"/>
                <a:gd name="connsiteX20-881" fmla="*/ 0 w 1629187"/>
                <a:gd name="connsiteY20-882" fmla="*/ 1300162 h 1893094"/>
                <a:gd name="connsiteX0-883" fmla="*/ 0 w 1629187"/>
                <a:gd name="connsiteY0-884" fmla="*/ 1300162 h 1893094"/>
                <a:gd name="connsiteX1-885" fmla="*/ 776288 w 1629187"/>
                <a:gd name="connsiteY1-886" fmla="*/ 0 h 1893094"/>
                <a:gd name="connsiteX2-887" fmla="*/ 1562100 w 1629187"/>
                <a:gd name="connsiteY2-888" fmla="*/ 1304925 h 1893094"/>
                <a:gd name="connsiteX3-889" fmla="*/ 1445419 w 1629187"/>
                <a:gd name="connsiteY3-890" fmla="*/ 1466850 h 1893094"/>
                <a:gd name="connsiteX4-891" fmla="*/ 1516856 w 1629187"/>
                <a:gd name="connsiteY4-892" fmla="*/ 1557338 h 1893094"/>
                <a:gd name="connsiteX5-893" fmla="*/ 1607344 w 1629187"/>
                <a:gd name="connsiteY5-894" fmla="*/ 1726406 h 1893094"/>
                <a:gd name="connsiteX6-895" fmla="*/ 1426369 w 1629187"/>
                <a:gd name="connsiteY6-896" fmla="*/ 1678781 h 1893094"/>
                <a:gd name="connsiteX7-897" fmla="*/ 1312069 w 1629187"/>
                <a:gd name="connsiteY7-898" fmla="*/ 1640681 h 1893094"/>
                <a:gd name="connsiteX8-899" fmla="*/ 1126331 w 1629187"/>
                <a:gd name="connsiteY8-900" fmla="*/ 1893094 h 1893094"/>
                <a:gd name="connsiteX9-901" fmla="*/ 909638 w 1629187"/>
                <a:gd name="connsiteY9-902" fmla="*/ 1893094 h 1893094"/>
                <a:gd name="connsiteX10-903" fmla="*/ 869156 w 1629187"/>
                <a:gd name="connsiteY10-904" fmla="*/ 1826419 h 1893094"/>
                <a:gd name="connsiteX11-905" fmla="*/ 769144 w 1629187"/>
                <a:gd name="connsiteY11-906" fmla="*/ 1607344 h 1893094"/>
                <a:gd name="connsiteX12-907" fmla="*/ 671513 w 1629187"/>
                <a:gd name="connsiteY12-908" fmla="*/ 1797844 h 1893094"/>
                <a:gd name="connsiteX13-909" fmla="*/ 661988 w 1629187"/>
                <a:gd name="connsiteY13-910" fmla="*/ 1885950 h 1893094"/>
                <a:gd name="connsiteX14-911" fmla="*/ 433388 w 1629187"/>
                <a:gd name="connsiteY14-912" fmla="*/ 1885950 h 1893094"/>
                <a:gd name="connsiteX15-913" fmla="*/ 261938 w 1629187"/>
                <a:gd name="connsiteY15-914" fmla="*/ 1664494 h 1893094"/>
                <a:gd name="connsiteX16-915" fmla="*/ 326231 w 1629187"/>
                <a:gd name="connsiteY16-916" fmla="*/ 1581150 h 1893094"/>
                <a:gd name="connsiteX17-917" fmla="*/ 414338 w 1629187"/>
                <a:gd name="connsiteY17-918" fmla="*/ 1366837 h 1893094"/>
                <a:gd name="connsiteX18-919" fmla="*/ 188119 w 1629187"/>
                <a:gd name="connsiteY18-920" fmla="*/ 1404937 h 1893094"/>
                <a:gd name="connsiteX19-921" fmla="*/ 116681 w 1629187"/>
                <a:gd name="connsiteY19-922" fmla="*/ 1447800 h 1893094"/>
                <a:gd name="connsiteX20-923" fmla="*/ 0 w 1629187"/>
                <a:gd name="connsiteY20-924" fmla="*/ 1300162 h 1893094"/>
                <a:gd name="connsiteX0-925" fmla="*/ 0 w 1629187"/>
                <a:gd name="connsiteY0-926" fmla="*/ 1300162 h 1893094"/>
                <a:gd name="connsiteX1-927" fmla="*/ 776288 w 1629187"/>
                <a:gd name="connsiteY1-928" fmla="*/ 0 h 1893094"/>
                <a:gd name="connsiteX2-929" fmla="*/ 1562100 w 1629187"/>
                <a:gd name="connsiteY2-930" fmla="*/ 1304925 h 1893094"/>
                <a:gd name="connsiteX3-931" fmla="*/ 1445419 w 1629187"/>
                <a:gd name="connsiteY3-932" fmla="*/ 1466850 h 1893094"/>
                <a:gd name="connsiteX4-933" fmla="*/ 1516856 w 1629187"/>
                <a:gd name="connsiteY4-934" fmla="*/ 1557338 h 1893094"/>
                <a:gd name="connsiteX5-935" fmla="*/ 1607344 w 1629187"/>
                <a:gd name="connsiteY5-936" fmla="*/ 1726406 h 1893094"/>
                <a:gd name="connsiteX6-937" fmla="*/ 1426369 w 1629187"/>
                <a:gd name="connsiteY6-938" fmla="*/ 1678781 h 1893094"/>
                <a:gd name="connsiteX7-939" fmla="*/ 1312069 w 1629187"/>
                <a:gd name="connsiteY7-940" fmla="*/ 1640681 h 1893094"/>
                <a:gd name="connsiteX8-941" fmla="*/ 1126331 w 1629187"/>
                <a:gd name="connsiteY8-942" fmla="*/ 1893094 h 1893094"/>
                <a:gd name="connsiteX9-943" fmla="*/ 909638 w 1629187"/>
                <a:gd name="connsiteY9-944" fmla="*/ 1893094 h 1893094"/>
                <a:gd name="connsiteX10-945" fmla="*/ 869156 w 1629187"/>
                <a:gd name="connsiteY10-946" fmla="*/ 1826419 h 1893094"/>
                <a:gd name="connsiteX11-947" fmla="*/ 769144 w 1629187"/>
                <a:gd name="connsiteY11-948" fmla="*/ 1607344 h 1893094"/>
                <a:gd name="connsiteX12-949" fmla="*/ 671513 w 1629187"/>
                <a:gd name="connsiteY12-950" fmla="*/ 1797844 h 1893094"/>
                <a:gd name="connsiteX13-951" fmla="*/ 661988 w 1629187"/>
                <a:gd name="connsiteY13-952" fmla="*/ 1885950 h 1893094"/>
                <a:gd name="connsiteX14-953" fmla="*/ 433388 w 1629187"/>
                <a:gd name="connsiteY14-954" fmla="*/ 1885950 h 1893094"/>
                <a:gd name="connsiteX15-955" fmla="*/ 261938 w 1629187"/>
                <a:gd name="connsiteY15-956" fmla="*/ 1664494 h 1893094"/>
                <a:gd name="connsiteX16-957" fmla="*/ 326231 w 1629187"/>
                <a:gd name="connsiteY16-958" fmla="*/ 1581150 h 1893094"/>
                <a:gd name="connsiteX17-959" fmla="*/ 414338 w 1629187"/>
                <a:gd name="connsiteY17-960" fmla="*/ 1366837 h 1893094"/>
                <a:gd name="connsiteX18-961" fmla="*/ 188119 w 1629187"/>
                <a:gd name="connsiteY18-962" fmla="*/ 1404937 h 1893094"/>
                <a:gd name="connsiteX19-963" fmla="*/ 116681 w 1629187"/>
                <a:gd name="connsiteY19-964" fmla="*/ 1447800 h 1893094"/>
                <a:gd name="connsiteX20-965" fmla="*/ 0 w 1629187"/>
                <a:gd name="connsiteY20-966" fmla="*/ 1300162 h 1893094"/>
                <a:gd name="connsiteX0-967" fmla="*/ 0 w 1629187"/>
                <a:gd name="connsiteY0-968" fmla="*/ 1300162 h 1893094"/>
                <a:gd name="connsiteX1-969" fmla="*/ 776288 w 1629187"/>
                <a:gd name="connsiteY1-970" fmla="*/ 0 h 1893094"/>
                <a:gd name="connsiteX2-971" fmla="*/ 1562100 w 1629187"/>
                <a:gd name="connsiteY2-972" fmla="*/ 1304925 h 1893094"/>
                <a:gd name="connsiteX3-973" fmla="*/ 1445419 w 1629187"/>
                <a:gd name="connsiteY3-974" fmla="*/ 1466850 h 1893094"/>
                <a:gd name="connsiteX4-975" fmla="*/ 1516856 w 1629187"/>
                <a:gd name="connsiteY4-976" fmla="*/ 1557338 h 1893094"/>
                <a:gd name="connsiteX5-977" fmla="*/ 1607344 w 1629187"/>
                <a:gd name="connsiteY5-978" fmla="*/ 1726406 h 1893094"/>
                <a:gd name="connsiteX6-979" fmla="*/ 1426369 w 1629187"/>
                <a:gd name="connsiteY6-980" fmla="*/ 1678781 h 1893094"/>
                <a:gd name="connsiteX7-981" fmla="*/ 1312069 w 1629187"/>
                <a:gd name="connsiteY7-982" fmla="*/ 1640681 h 1893094"/>
                <a:gd name="connsiteX8-983" fmla="*/ 1126331 w 1629187"/>
                <a:gd name="connsiteY8-984" fmla="*/ 1893094 h 1893094"/>
                <a:gd name="connsiteX9-985" fmla="*/ 909638 w 1629187"/>
                <a:gd name="connsiteY9-986" fmla="*/ 1893094 h 1893094"/>
                <a:gd name="connsiteX10-987" fmla="*/ 869156 w 1629187"/>
                <a:gd name="connsiteY10-988" fmla="*/ 1826419 h 1893094"/>
                <a:gd name="connsiteX11-989" fmla="*/ 769144 w 1629187"/>
                <a:gd name="connsiteY11-990" fmla="*/ 1607344 h 1893094"/>
                <a:gd name="connsiteX12-991" fmla="*/ 671513 w 1629187"/>
                <a:gd name="connsiteY12-992" fmla="*/ 1797844 h 1893094"/>
                <a:gd name="connsiteX13-993" fmla="*/ 661988 w 1629187"/>
                <a:gd name="connsiteY13-994" fmla="*/ 1885950 h 1893094"/>
                <a:gd name="connsiteX14-995" fmla="*/ 433388 w 1629187"/>
                <a:gd name="connsiteY14-996" fmla="*/ 1885950 h 1893094"/>
                <a:gd name="connsiteX15-997" fmla="*/ 261938 w 1629187"/>
                <a:gd name="connsiteY15-998" fmla="*/ 1664494 h 1893094"/>
                <a:gd name="connsiteX16-999" fmla="*/ 326231 w 1629187"/>
                <a:gd name="connsiteY16-1000" fmla="*/ 1581150 h 1893094"/>
                <a:gd name="connsiteX17-1001" fmla="*/ 414338 w 1629187"/>
                <a:gd name="connsiteY17-1002" fmla="*/ 1366837 h 1893094"/>
                <a:gd name="connsiteX18-1003" fmla="*/ 188119 w 1629187"/>
                <a:gd name="connsiteY18-1004" fmla="*/ 1404937 h 1893094"/>
                <a:gd name="connsiteX19-1005" fmla="*/ 116681 w 1629187"/>
                <a:gd name="connsiteY19-1006" fmla="*/ 1447800 h 1893094"/>
                <a:gd name="connsiteX20-1007" fmla="*/ 0 w 1629187"/>
                <a:gd name="connsiteY20-1008" fmla="*/ 1300162 h 1893094"/>
                <a:gd name="connsiteX0-1009" fmla="*/ 0 w 1629187"/>
                <a:gd name="connsiteY0-1010" fmla="*/ 1300162 h 1893094"/>
                <a:gd name="connsiteX1-1011" fmla="*/ 776288 w 1629187"/>
                <a:gd name="connsiteY1-1012" fmla="*/ 0 h 1893094"/>
                <a:gd name="connsiteX2-1013" fmla="*/ 1562100 w 1629187"/>
                <a:gd name="connsiteY2-1014" fmla="*/ 1304925 h 1893094"/>
                <a:gd name="connsiteX3-1015" fmla="*/ 1445419 w 1629187"/>
                <a:gd name="connsiteY3-1016" fmla="*/ 1466850 h 1893094"/>
                <a:gd name="connsiteX4-1017" fmla="*/ 1516856 w 1629187"/>
                <a:gd name="connsiteY4-1018" fmla="*/ 1557338 h 1893094"/>
                <a:gd name="connsiteX5-1019" fmla="*/ 1607344 w 1629187"/>
                <a:gd name="connsiteY5-1020" fmla="*/ 1726406 h 1893094"/>
                <a:gd name="connsiteX6-1021" fmla="*/ 1426369 w 1629187"/>
                <a:gd name="connsiteY6-1022" fmla="*/ 1678781 h 1893094"/>
                <a:gd name="connsiteX7-1023" fmla="*/ 1312069 w 1629187"/>
                <a:gd name="connsiteY7-1024" fmla="*/ 1640681 h 1893094"/>
                <a:gd name="connsiteX8-1025" fmla="*/ 1126331 w 1629187"/>
                <a:gd name="connsiteY8-1026" fmla="*/ 1893094 h 1893094"/>
                <a:gd name="connsiteX9-1027" fmla="*/ 909638 w 1629187"/>
                <a:gd name="connsiteY9-1028" fmla="*/ 1893094 h 1893094"/>
                <a:gd name="connsiteX10-1029" fmla="*/ 869156 w 1629187"/>
                <a:gd name="connsiteY10-1030" fmla="*/ 1826419 h 1893094"/>
                <a:gd name="connsiteX11-1031" fmla="*/ 769144 w 1629187"/>
                <a:gd name="connsiteY11-1032" fmla="*/ 1607344 h 1893094"/>
                <a:gd name="connsiteX12-1033" fmla="*/ 671513 w 1629187"/>
                <a:gd name="connsiteY12-1034" fmla="*/ 1797844 h 1893094"/>
                <a:gd name="connsiteX13-1035" fmla="*/ 661988 w 1629187"/>
                <a:gd name="connsiteY13-1036" fmla="*/ 1885950 h 1893094"/>
                <a:gd name="connsiteX14-1037" fmla="*/ 433388 w 1629187"/>
                <a:gd name="connsiteY14-1038" fmla="*/ 1885950 h 1893094"/>
                <a:gd name="connsiteX15-1039" fmla="*/ 261938 w 1629187"/>
                <a:gd name="connsiteY15-1040" fmla="*/ 1664494 h 1893094"/>
                <a:gd name="connsiteX16-1041" fmla="*/ 326231 w 1629187"/>
                <a:gd name="connsiteY16-1042" fmla="*/ 1581150 h 1893094"/>
                <a:gd name="connsiteX17-1043" fmla="*/ 414338 w 1629187"/>
                <a:gd name="connsiteY17-1044" fmla="*/ 1366837 h 1893094"/>
                <a:gd name="connsiteX18-1045" fmla="*/ 188119 w 1629187"/>
                <a:gd name="connsiteY18-1046" fmla="*/ 1404937 h 1893094"/>
                <a:gd name="connsiteX19-1047" fmla="*/ 116681 w 1629187"/>
                <a:gd name="connsiteY19-1048" fmla="*/ 1447800 h 1893094"/>
                <a:gd name="connsiteX20-1049" fmla="*/ 0 w 1629187"/>
                <a:gd name="connsiteY20-1050" fmla="*/ 1300162 h 1893094"/>
                <a:gd name="connsiteX0-1051" fmla="*/ 0 w 1629187"/>
                <a:gd name="connsiteY0-1052" fmla="*/ 1300162 h 1893094"/>
                <a:gd name="connsiteX1-1053" fmla="*/ 776288 w 1629187"/>
                <a:gd name="connsiteY1-1054" fmla="*/ 0 h 1893094"/>
                <a:gd name="connsiteX2-1055" fmla="*/ 1562100 w 1629187"/>
                <a:gd name="connsiteY2-1056" fmla="*/ 1304925 h 1893094"/>
                <a:gd name="connsiteX3-1057" fmla="*/ 1445419 w 1629187"/>
                <a:gd name="connsiteY3-1058" fmla="*/ 1466850 h 1893094"/>
                <a:gd name="connsiteX4-1059" fmla="*/ 1516856 w 1629187"/>
                <a:gd name="connsiteY4-1060" fmla="*/ 1557338 h 1893094"/>
                <a:gd name="connsiteX5-1061" fmla="*/ 1607344 w 1629187"/>
                <a:gd name="connsiteY5-1062" fmla="*/ 1726406 h 1893094"/>
                <a:gd name="connsiteX6-1063" fmla="*/ 1426369 w 1629187"/>
                <a:gd name="connsiteY6-1064" fmla="*/ 1678781 h 1893094"/>
                <a:gd name="connsiteX7-1065" fmla="*/ 1312069 w 1629187"/>
                <a:gd name="connsiteY7-1066" fmla="*/ 1640681 h 1893094"/>
                <a:gd name="connsiteX8-1067" fmla="*/ 1126331 w 1629187"/>
                <a:gd name="connsiteY8-1068" fmla="*/ 1893094 h 1893094"/>
                <a:gd name="connsiteX9-1069" fmla="*/ 909638 w 1629187"/>
                <a:gd name="connsiteY9-1070" fmla="*/ 1893094 h 1893094"/>
                <a:gd name="connsiteX10-1071" fmla="*/ 869156 w 1629187"/>
                <a:gd name="connsiteY10-1072" fmla="*/ 1826419 h 1893094"/>
                <a:gd name="connsiteX11-1073" fmla="*/ 769144 w 1629187"/>
                <a:gd name="connsiteY11-1074" fmla="*/ 1607344 h 1893094"/>
                <a:gd name="connsiteX12-1075" fmla="*/ 671513 w 1629187"/>
                <a:gd name="connsiteY12-1076" fmla="*/ 1797844 h 1893094"/>
                <a:gd name="connsiteX13-1077" fmla="*/ 661988 w 1629187"/>
                <a:gd name="connsiteY13-1078" fmla="*/ 1885950 h 1893094"/>
                <a:gd name="connsiteX14-1079" fmla="*/ 433388 w 1629187"/>
                <a:gd name="connsiteY14-1080" fmla="*/ 1885950 h 1893094"/>
                <a:gd name="connsiteX15-1081" fmla="*/ 261938 w 1629187"/>
                <a:gd name="connsiteY15-1082" fmla="*/ 1664494 h 1893094"/>
                <a:gd name="connsiteX16-1083" fmla="*/ 326231 w 1629187"/>
                <a:gd name="connsiteY16-1084" fmla="*/ 1581150 h 1893094"/>
                <a:gd name="connsiteX17-1085" fmla="*/ 414338 w 1629187"/>
                <a:gd name="connsiteY17-1086" fmla="*/ 1366837 h 1893094"/>
                <a:gd name="connsiteX18-1087" fmla="*/ 188119 w 1629187"/>
                <a:gd name="connsiteY18-1088" fmla="*/ 1404937 h 1893094"/>
                <a:gd name="connsiteX19-1089" fmla="*/ 116681 w 1629187"/>
                <a:gd name="connsiteY19-1090" fmla="*/ 1447800 h 1893094"/>
                <a:gd name="connsiteX20-1091" fmla="*/ 0 w 1629187"/>
                <a:gd name="connsiteY20-1092" fmla="*/ 1300162 h 1893094"/>
                <a:gd name="connsiteX0-1093" fmla="*/ 0 w 1629187"/>
                <a:gd name="connsiteY0-1094" fmla="*/ 1300162 h 1893094"/>
                <a:gd name="connsiteX1-1095" fmla="*/ 776288 w 1629187"/>
                <a:gd name="connsiteY1-1096" fmla="*/ 0 h 1893094"/>
                <a:gd name="connsiteX2-1097" fmla="*/ 1562100 w 1629187"/>
                <a:gd name="connsiteY2-1098" fmla="*/ 1304925 h 1893094"/>
                <a:gd name="connsiteX3-1099" fmla="*/ 1445419 w 1629187"/>
                <a:gd name="connsiteY3-1100" fmla="*/ 1466850 h 1893094"/>
                <a:gd name="connsiteX4-1101" fmla="*/ 1516856 w 1629187"/>
                <a:gd name="connsiteY4-1102" fmla="*/ 1557338 h 1893094"/>
                <a:gd name="connsiteX5-1103" fmla="*/ 1607344 w 1629187"/>
                <a:gd name="connsiteY5-1104" fmla="*/ 1726406 h 1893094"/>
                <a:gd name="connsiteX6-1105" fmla="*/ 1426369 w 1629187"/>
                <a:gd name="connsiteY6-1106" fmla="*/ 1678781 h 1893094"/>
                <a:gd name="connsiteX7-1107" fmla="*/ 1312069 w 1629187"/>
                <a:gd name="connsiteY7-1108" fmla="*/ 1640681 h 1893094"/>
                <a:gd name="connsiteX8-1109" fmla="*/ 1126331 w 1629187"/>
                <a:gd name="connsiteY8-1110" fmla="*/ 1893094 h 1893094"/>
                <a:gd name="connsiteX9-1111" fmla="*/ 909638 w 1629187"/>
                <a:gd name="connsiteY9-1112" fmla="*/ 1893094 h 1893094"/>
                <a:gd name="connsiteX10-1113" fmla="*/ 869156 w 1629187"/>
                <a:gd name="connsiteY10-1114" fmla="*/ 1826419 h 1893094"/>
                <a:gd name="connsiteX11-1115" fmla="*/ 769144 w 1629187"/>
                <a:gd name="connsiteY11-1116" fmla="*/ 1607344 h 1893094"/>
                <a:gd name="connsiteX12-1117" fmla="*/ 671513 w 1629187"/>
                <a:gd name="connsiteY12-1118" fmla="*/ 1797844 h 1893094"/>
                <a:gd name="connsiteX13-1119" fmla="*/ 661988 w 1629187"/>
                <a:gd name="connsiteY13-1120" fmla="*/ 1885950 h 1893094"/>
                <a:gd name="connsiteX14-1121" fmla="*/ 433388 w 1629187"/>
                <a:gd name="connsiteY14-1122" fmla="*/ 1885950 h 1893094"/>
                <a:gd name="connsiteX15-1123" fmla="*/ 261938 w 1629187"/>
                <a:gd name="connsiteY15-1124" fmla="*/ 1664494 h 1893094"/>
                <a:gd name="connsiteX16-1125" fmla="*/ 326231 w 1629187"/>
                <a:gd name="connsiteY16-1126" fmla="*/ 1581150 h 1893094"/>
                <a:gd name="connsiteX17-1127" fmla="*/ 414338 w 1629187"/>
                <a:gd name="connsiteY17-1128" fmla="*/ 1366837 h 1893094"/>
                <a:gd name="connsiteX18-1129" fmla="*/ 188119 w 1629187"/>
                <a:gd name="connsiteY18-1130" fmla="*/ 1404937 h 1893094"/>
                <a:gd name="connsiteX19-1131" fmla="*/ 116681 w 1629187"/>
                <a:gd name="connsiteY19-1132" fmla="*/ 1447800 h 1893094"/>
                <a:gd name="connsiteX20-1133" fmla="*/ 0 w 1629187"/>
                <a:gd name="connsiteY20-1134" fmla="*/ 1300162 h 1893094"/>
                <a:gd name="connsiteX0-1135" fmla="*/ 0 w 1629187"/>
                <a:gd name="connsiteY0-1136" fmla="*/ 1300162 h 1893094"/>
                <a:gd name="connsiteX1-1137" fmla="*/ 776288 w 1629187"/>
                <a:gd name="connsiteY1-1138" fmla="*/ 0 h 1893094"/>
                <a:gd name="connsiteX2-1139" fmla="*/ 1562100 w 1629187"/>
                <a:gd name="connsiteY2-1140" fmla="*/ 1304925 h 1893094"/>
                <a:gd name="connsiteX3-1141" fmla="*/ 1445419 w 1629187"/>
                <a:gd name="connsiteY3-1142" fmla="*/ 1466850 h 1893094"/>
                <a:gd name="connsiteX4-1143" fmla="*/ 1516856 w 1629187"/>
                <a:gd name="connsiteY4-1144" fmla="*/ 1557338 h 1893094"/>
                <a:gd name="connsiteX5-1145" fmla="*/ 1607344 w 1629187"/>
                <a:gd name="connsiteY5-1146" fmla="*/ 1726406 h 1893094"/>
                <a:gd name="connsiteX6-1147" fmla="*/ 1426369 w 1629187"/>
                <a:gd name="connsiteY6-1148" fmla="*/ 1678781 h 1893094"/>
                <a:gd name="connsiteX7-1149" fmla="*/ 1312069 w 1629187"/>
                <a:gd name="connsiteY7-1150" fmla="*/ 1640681 h 1893094"/>
                <a:gd name="connsiteX8-1151" fmla="*/ 1126331 w 1629187"/>
                <a:gd name="connsiteY8-1152" fmla="*/ 1893094 h 1893094"/>
                <a:gd name="connsiteX9-1153" fmla="*/ 909638 w 1629187"/>
                <a:gd name="connsiteY9-1154" fmla="*/ 1893094 h 1893094"/>
                <a:gd name="connsiteX10-1155" fmla="*/ 869156 w 1629187"/>
                <a:gd name="connsiteY10-1156" fmla="*/ 1826419 h 1893094"/>
                <a:gd name="connsiteX11-1157" fmla="*/ 769144 w 1629187"/>
                <a:gd name="connsiteY11-1158" fmla="*/ 1607344 h 1893094"/>
                <a:gd name="connsiteX12-1159" fmla="*/ 671513 w 1629187"/>
                <a:gd name="connsiteY12-1160" fmla="*/ 1797844 h 1893094"/>
                <a:gd name="connsiteX13-1161" fmla="*/ 661988 w 1629187"/>
                <a:gd name="connsiteY13-1162" fmla="*/ 1885950 h 1893094"/>
                <a:gd name="connsiteX14-1163" fmla="*/ 433388 w 1629187"/>
                <a:gd name="connsiteY14-1164" fmla="*/ 1885950 h 1893094"/>
                <a:gd name="connsiteX15-1165" fmla="*/ 261938 w 1629187"/>
                <a:gd name="connsiteY15-1166" fmla="*/ 1664494 h 1893094"/>
                <a:gd name="connsiteX16-1167" fmla="*/ 326231 w 1629187"/>
                <a:gd name="connsiteY16-1168" fmla="*/ 1581150 h 1893094"/>
                <a:gd name="connsiteX17-1169" fmla="*/ 414338 w 1629187"/>
                <a:gd name="connsiteY17-1170" fmla="*/ 1366837 h 1893094"/>
                <a:gd name="connsiteX18-1171" fmla="*/ 188119 w 1629187"/>
                <a:gd name="connsiteY18-1172" fmla="*/ 1404937 h 1893094"/>
                <a:gd name="connsiteX19-1173" fmla="*/ 116681 w 1629187"/>
                <a:gd name="connsiteY19-1174" fmla="*/ 1447800 h 1893094"/>
                <a:gd name="connsiteX20-1175" fmla="*/ 0 w 1629187"/>
                <a:gd name="connsiteY20-1176" fmla="*/ 1300162 h 1893094"/>
                <a:gd name="connsiteX0-1177" fmla="*/ 0 w 1629187"/>
                <a:gd name="connsiteY0-1178" fmla="*/ 1300162 h 1893094"/>
                <a:gd name="connsiteX1-1179" fmla="*/ 776288 w 1629187"/>
                <a:gd name="connsiteY1-1180" fmla="*/ 0 h 1893094"/>
                <a:gd name="connsiteX2-1181" fmla="*/ 1562100 w 1629187"/>
                <a:gd name="connsiteY2-1182" fmla="*/ 1304925 h 1893094"/>
                <a:gd name="connsiteX3-1183" fmla="*/ 1445419 w 1629187"/>
                <a:gd name="connsiteY3-1184" fmla="*/ 1466850 h 1893094"/>
                <a:gd name="connsiteX4-1185" fmla="*/ 1516856 w 1629187"/>
                <a:gd name="connsiteY4-1186" fmla="*/ 1557338 h 1893094"/>
                <a:gd name="connsiteX5-1187" fmla="*/ 1607344 w 1629187"/>
                <a:gd name="connsiteY5-1188" fmla="*/ 1726406 h 1893094"/>
                <a:gd name="connsiteX6-1189" fmla="*/ 1426369 w 1629187"/>
                <a:gd name="connsiteY6-1190" fmla="*/ 1678781 h 1893094"/>
                <a:gd name="connsiteX7-1191" fmla="*/ 1312069 w 1629187"/>
                <a:gd name="connsiteY7-1192" fmla="*/ 1640681 h 1893094"/>
                <a:gd name="connsiteX8-1193" fmla="*/ 1126331 w 1629187"/>
                <a:gd name="connsiteY8-1194" fmla="*/ 1893094 h 1893094"/>
                <a:gd name="connsiteX9-1195" fmla="*/ 909638 w 1629187"/>
                <a:gd name="connsiteY9-1196" fmla="*/ 1893094 h 1893094"/>
                <a:gd name="connsiteX10-1197" fmla="*/ 869156 w 1629187"/>
                <a:gd name="connsiteY10-1198" fmla="*/ 1826419 h 1893094"/>
                <a:gd name="connsiteX11-1199" fmla="*/ 769144 w 1629187"/>
                <a:gd name="connsiteY11-1200" fmla="*/ 1607344 h 1893094"/>
                <a:gd name="connsiteX12-1201" fmla="*/ 671513 w 1629187"/>
                <a:gd name="connsiteY12-1202" fmla="*/ 1797844 h 1893094"/>
                <a:gd name="connsiteX13-1203" fmla="*/ 661988 w 1629187"/>
                <a:gd name="connsiteY13-1204" fmla="*/ 1885950 h 1893094"/>
                <a:gd name="connsiteX14-1205" fmla="*/ 433388 w 1629187"/>
                <a:gd name="connsiteY14-1206" fmla="*/ 1885950 h 1893094"/>
                <a:gd name="connsiteX15-1207" fmla="*/ 261938 w 1629187"/>
                <a:gd name="connsiteY15-1208" fmla="*/ 1664494 h 1893094"/>
                <a:gd name="connsiteX16-1209" fmla="*/ 326231 w 1629187"/>
                <a:gd name="connsiteY16-1210" fmla="*/ 1581150 h 1893094"/>
                <a:gd name="connsiteX17-1211" fmla="*/ 414338 w 1629187"/>
                <a:gd name="connsiteY17-1212" fmla="*/ 1366837 h 1893094"/>
                <a:gd name="connsiteX18-1213" fmla="*/ 188119 w 1629187"/>
                <a:gd name="connsiteY18-1214" fmla="*/ 1404937 h 1893094"/>
                <a:gd name="connsiteX19-1215" fmla="*/ 116681 w 1629187"/>
                <a:gd name="connsiteY19-1216" fmla="*/ 1447800 h 1893094"/>
                <a:gd name="connsiteX20-1217" fmla="*/ 0 w 1629187"/>
                <a:gd name="connsiteY20-1218" fmla="*/ 1300162 h 1893094"/>
                <a:gd name="connsiteX0-1219" fmla="*/ 0 w 1629187"/>
                <a:gd name="connsiteY0-1220" fmla="*/ 1300162 h 1893094"/>
                <a:gd name="connsiteX1-1221" fmla="*/ 776288 w 1629187"/>
                <a:gd name="connsiteY1-1222" fmla="*/ 0 h 1893094"/>
                <a:gd name="connsiteX2-1223" fmla="*/ 1562100 w 1629187"/>
                <a:gd name="connsiteY2-1224" fmla="*/ 1304925 h 1893094"/>
                <a:gd name="connsiteX3-1225" fmla="*/ 1445419 w 1629187"/>
                <a:gd name="connsiteY3-1226" fmla="*/ 1466850 h 1893094"/>
                <a:gd name="connsiteX4-1227" fmla="*/ 1516856 w 1629187"/>
                <a:gd name="connsiteY4-1228" fmla="*/ 1557338 h 1893094"/>
                <a:gd name="connsiteX5-1229" fmla="*/ 1607344 w 1629187"/>
                <a:gd name="connsiteY5-1230" fmla="*/ 1726406 h 1893094"/>
                <a:gd name="connsiteX6-1231" fmla="*/ 1426369 w 1629187"/>
                <a:gd name="connsiteY6-1232" fmla="*/ 1678781 h 1893094"/>
                <a:gd name="connsiteX7-1233" fmla="*/ 1312069 w 1629187"/>
                <a:gd name="connsiteY7-1234" fmla="*/ 1640681 h 1893094"/>
                <a:gd name="connsiteX8-1235" fmla="*/ 1126331 w 1629187"/>
                <a:gd name="connsiteY8-1236" fmla="*/ 1893094 h 1893094"/>
                <a:gd name="connsiteX9-1237" fmla="*/ 909638 w 1629187"/>
                <a:gd name="connsiteY9-1238" fmla="*/ 1893094 h 1893094"/>
                <a:gd name="connsiteX10-1239" fmla="*/ 869156 w 1629187"/>
                <a:gd name="connsiteY10-1240" fmla="*/ 1826419 h 1893094"/>
                <a:gd name="connsiteX11-1241" fmla="*/ 769144 w 1629187"/>
                <a:gd name="connsiteY11-1242" fmla="*/ 1607344 h 1893094"/>
                <a:gd name="connsiteX12-1243" fmla="*/ 671513 w 1629187"/>
                <a:gd name="connsiteY12-1244" fmla="*/ 1797844 h 1893094"/>
                <a:gd name="connsiteX13-1245" fmla="*/ 661988 w 1629187"/>
                <a:gd name="connsiteY13-1246" fmla="*/ 1885950 h 1893094"/>
                <a:gd name="connsiteX14-1247" fmla="*/ 433388 w 1629187"/>
                <a:gd name="connsiteY14-1248" fmla="*/ 1885950 h 1893094"/>
                <a:gd name="connsiteX15-1249" fmla="*/ 261938 w 1629187"/>
                <a:gd name="connsiteY15-1250" fmla="*/ 1664494 h 1893094"/>
                <a:gd name="connsiteX16-1251" fmla="*/ 326231 w 1629187"/>
                <a:gd name="connsiteY16-1252" fmla="*/ 1581150 h 1893094"/>
                <a:gd name="connsiteX17-1253" fmla="*/ 414338 w 1629187"/>
                <a:gd name="connsiteY17-1254" fmla="*/ 1366837 h 1893094"/>
                <a:gd name="connsiteX18-1255" fmla="*/ 188119 w 1629187"/>
                <a:gd name="connsiteY18-1256" fmla="*/ 1404937 h 1893094"/>
                <a:gd name="connsiteX19-1257" fmla="*/ 116681 w 1629187"/>
                <a:gd name="connsiteY19-1258" fmla="*/ 1447800 h 1893094"/>
                <a:gd name="connsiteX20-1259" fmla="*/ 0 w 1629187"/>
                <a:gd name="connsiteY20-1260" fmla="*/ 1300162 h 1893094"/>
                <a:gd name="connsiteX0-1261" fmla="*/ 0 w 1629187"/>
                <a:gd name="connsiteY0-1262" fmla="*/ 1300162 h 1893094"/>
                <a:gd name="connsiteX1-1263" fmla="*/ 776288 w 1629187"/>
                <a:gd name="connsiteY1-1264" fmla="*/ 0 h 1893094"/>
                <a:gd name="connsiteX2-1265" fmla="*/ 1562100 w 1629187"/>
                <a:gd name="connsiteY2-1266" fmla="*/ 1304925 h 1893094"/>
                <a:gd name="connsiteX3-1267" fmla="*/ 1445419 w 1629187"/>
                <a:gd name="connsiteY3-1268" fmla="*/ 1466850 h 1893094"/>
                <a:gd name="connsiteX4-1269" fmla="*/ 1516856 w 1629187"/>
                <a:gd name="connsiteY4-1270" fmla="*/ 1557338 h 1893094"/>
                <a:gd name="connsiteX5-1271" fmla="*/ 1607344 w 1629187"/>
                <a:gd name="connsiteY5-1272" fmla="*/ 1726406 h 1893094"/>
                <a:gd name="connsiteX6-1273" fmla="*/ 1426369 w 1629187"/>
                <a:gd name="connsiteY6-1274" fmla="*/ 1678781 h 1893094"/>
                <a:gd name="connsiteX7-1275" fmla="*/ 1312069 w 1629187"/>
                <a:gd name="connsiteY7-1276" fmla="*/ 1640681 h 1893094"/>
                <a:gd name="connsiteX8-1277" fmla="*/ 1126331 w 1629187"/>
                <a:gd name="connsiteY8-1278" fmla="*/ 1893094 h 1893094"/>
                <a:gd name="connsiteX9-1279" fmla="*/ 909638 w 1629187"/>
                <a:gd name="connsiteY9-1280" fmla="*/ 1893094 h 1893094"/>
                <a:gd name="connsiteX10-1281" fmla="*/ 869156 w 1629187"/>
                <a:gd name="connsiteY10-1282" fmla="*/ 1826419 h 1893094"/>
                <a:gd name="connsiteX11-1283" fmla="*/ 769144 w 1629187"/>
                <a:gd name="connsiteY11-1284" fmla="*/ 1607344 h 1893094"/>
                <a:gd name="connsiteX12-1285" fmla="*/ 671513 w 1629187"/>
                <a:gd name="connsiteY12-1286" fmla="*/ 1797844 h 1893094"/>
                <a:gd name="connsiteX13-1287" fmla="*/ 661988 w 1629187"/>
                <a:gd name="connsiteY13-1288" fmla="*/ 1885950 h 1893094"/>
                <a:gd name="connsiteX14-1289" fmla="*/ 433388 w 1629187"/>
                <a:gd name="connsiteY14-1290" fmla="*/ 1885950 h 1893094"/>
                <a:gd name="connsiteX15-1291" fmla="*/ 261938 w 1629187"/>
                <a:gd name="connsiteY15-1292" fmla="*/ 1664494 h 1893094"/>
                <a:gd name="connsiteX16-1293" fmla="*/ 326231 w 1629187"/>
                <a:gd name="connsiteY16-1294" fmla="*/ 1581150 h 1893094"/>
                <a:gd name="connsiteX17-1295" fmla="*/ 414338 w 1629187"/>
                <a:gd name="connsiteY17-1296" fmla="*/ 1366837 h 1893094"/>
                <a:gd name="connsiteX18-1297" fmla="*/ 188119 w 1629187"/>
                <a:gd name="connsiteY18-1298" fmla="*/ 1404937 h 1893094"/>
                <a:gd name="connsiteX19-1299" fmla="*/ 116681 w 1629187"/>
                <a:gd name="connsiteY19-1300" fmla="*/ 1447800 h 1893094"/>
                <a:gd name="connsiteX20-1301" fmla="*/ 0 w 1629187"/>
                <a:gd name="connsiteY20-1302" fmla="*/ 1300162 h 1893094"/>
                <a:gd name="connsiteX0-1303" fmla="*/ 0 w 1629187"/>
                <a:gd name="connsiteY0-1304" fmla="*/ 1300162 h 1893094"/>
                <a:gd name="connsiteX1-1305" fmla="*/ 776288 w 1629187"/>
                <a:gd name="connsiteY1-1306" fmla="*/ 0 h 1893094"/>
                <a:gd name="connsiteX2-1307" fmla="*/ 1562100 w 1629187"/>
                <a:gd name="connsiteY2-1308" fmla="*/ 1304925 h 1893094"/>
                <a:gd name="connsiteX3-1309" fmla="*/ 1445419 w 1629187"/>
                <a:gd name="connsiteY3-1310" fmla="*/ 1466850 h 1893094"/>
                <a:gd name="connsiteX4-1311" fmla="*/ 1516856 w 1629187"/>
                <a:gd name="connsiteY4-1312" fmla="*/ 1557338 h 1893094"/>
                <a:gd name="connsiteX5-1313" fmla="*/ 1607344 w 1629187"/>
                <a:gd name="connsiteY5-1314" fmla="*/ 1726406 h 1893094"/>
                <a:gd name="connsiteX6-1315" fmla="*/ 1426369 w 1629187"/>
                <a:gd name="connsiteY6-1316" fmla="*/ 1678781 h 1893094"/>
                <a:gd name="connsiteX7-1317" fmla="*/ 1312069 w 1629187"/>
                <a:gd name="connsiteY7-1318" fmla="*/ 1640681 h 1893094"/>
                <a:gd name="connsiteX8-1319" fmla="*/ 1126331 w 1629187"/>
                <a:gd name="connsiteY8-1320" fmla="*/ 1893094 h 1893094"/>
                <a:gd name="connsiteX9-1321" fmla="*/ 909638 w 1629187"/>
                <a:gd name="connsiteY9-1322" fmla="*/ 1893094 h 1893094"/>
                <a:gd name="connsiteX10-1323" fmla="*/ 869156 w 1629187"/>
                <a:gd name="connsiteY10-1324" fmla="*/ 1826419 h 1893094"/>
                <a:gd name="connsiteX11-1325" fmla="*/ 769144 w 1629187"/>
                <a:gd name="connsiteY11-1326" fmla="*/ 1607344 h 1893094"/>
                <a:gd name="connsiteX12-1327" fmla="*/ 671513 w 1629187"/>
                <a:gd name="connsiteY12-1328" fmla="*/ 1797844 h 1893094"/>
                <a:gd name="connsiteX13-1329" fmla="*/ 661988 w 1629187"/>
                <a:gd name="connsiteY13-1330" fmla="*/ 1885950 h 1893094"/>
                <a:gd name="connsiteX14-1331" fmla="*/ 433388 w 1629187"/>
                <a:gd name="connsiteY14-1332" fmla="*/ 1885950 h 1893094"/>
                <a:gd name="connsiteX15-1333" fmla="*/ 261938 w 1629187"/>
                <a:gd name="connsiteY15-1334" fmla="*/ 1664494 h 1893094"/>
                <a:gd name="connsiteX16-1335" fmla="*/ 326231 w 1629187"/>
                <a:gd name="connsiteY16-1336" fmla="*/ 1581150 h 1893094"/>
                <a:gd name="connsiteX17-1337" fmla="*/ 414338 w 1629187"/>
                <a:gd name="connsiteY17-1338" fmla="*/ 1366837 h 1893094"/>
                <a:gd name="connsiteX18-1339" fmla="*/ 188119 w 1629187"/>
                <a:gd name="connsiteY18-1340" fmla="*/ 1404937 h 1893094"/>
                <a:gd name="connsiteX19-1341" fmla="*/ 116681 w 1629187"/>
                <a:gd name="connsiteY19-1342" fmla="*/ 1447800 h 1893094"/>
                <a:gd name="connsiteX20-1343" fmla="*/ 0 w 1629187"/>
                <a:gd name="connsiteY20-1344" fmla="*/ 1300162 h 1893094"/>
                <a:gd name="connsiteX0-1345" fmla="*/ 0 w 1629187"/>
                <a:gd name="connsiteY0-1346" fmla="*/ 1300162 h 1893094"/>
                <a:gd name="connsiteX1-1347" fmla="*/ 776288 w 1629187"/>
                <a:gd name="connsiteY1-1348" fmla="*/ 0 h 1893094"/>
                <a:gd name="connsiteX2-1349" fmla="*/ 1562100 w 1629187"/>
                <a:gd name="connsiteY2-1350" fmla="*/ 1304925 h 1893094"/>
                <a:gd name="connsiteX3-1351" fmla="*/ 1445419 w 1629187"/>
                <a:gd name="connsiteY3-1352" fmla="*/ 1466850 h 1893094"/>
                <a:gd name="connsiteX4-1353" fmla="*/ 1516856 w 1629187"/>
                <a:gd name="connsiteY4-1354" fmla="*/ 1557338 h 1893094"/>
                <a:gd name="connsiteX5-1355" fmla="*/ 1607344 w 1629187"/>
                <a:gd name="connsiteY5-1356" fmla="*/ 1726406 h 1893094"/>
                <a:gd name="connsiteX6-1357" fmla="*/ 1426369 w 1629187"/>
                <a:gd name="connsiteY6-1358" fmla="*/ 1678781 h 1893094"/>
                <a:gd name="connsiteX7-1359" fmla="*/ 1312069 w 1629187"/>
                <a:gd name="connsiteY7-1360" fmla="*/ 1640681 h 1893094"/>
                <a:gd name="connsiteX8-1361" fmla="*/ 1126331 w 1629187"/>
                <a:gd name="connsiteY8-1362" fmla="*/ 1893094 h 1893094"/>
                <a:gd name="connsiteX9-1363" fmla="*/ 909638 w 1629187"/>
                <a:gd name="connsiteY9-1364" fmla="*/ 1893094 h 1893094"/>
                <a:gd name="connsiteX10-1365" fmla="*/ 869156 w 1629187"/>
                <a:gd name="connsiteY10-1366" fmla="*/ 1826419 h 1893094"/>
                <a:gd name="connsiteX11-1367" fmla="*/ 769144 w 1629187"/>
                <a:gd name="connsiteY11-1368" fmla="*/ 1607344 h 1893094"/>
                <a:gd name="connsiteX12-1369" fmla="*/ 671513 w 1629187"/>
                <a:gd name="connsiteY12-1370" fmla="*/ 1797844 h 1893094"/>
                <a:gd name="connsiteX13-1371" fmla="*/ 661988 w 1629187"/>
                <a:gd name="connsiteY13-1372" fmla="*/ 1885950 h 1893094"/>
                <a:gd name="connsiteX14-1373" fmla="*/ 433388 w 1629187"/>
                <a:gd name="connsiteY14-1374" fmla="*/ 1885950 h 1893094"/>
                <a:gd name="connsiteX15-1375" fmla="*/ 261938 w 1629187"/>
                <a:gd name="connsiteY15-1376" fmla="*/ 1664494 h 1893094"/>
                <a:gd name="connsiteX16-1377" fmla="*/ 326231 w 1629187"/>
                <a:gd name="connsiteY16-1378" fmla="*/ 1581150 h 1893094"/>
                <a:gd name="connsiteX17-1379" fmla="*/ 414338 w 1629187"/>
                <a:gd name="connsiteY17-1380" fmla="*/ 1366837 h 1893094"/>
                <a:gd name="connsiteX18-1381" fmla="*/ 188119 w 1629187"/>
                <a:gd name="connsiteY18-1382" fmla="*/ 1404937 h 1893094"/>
                <a:gd name="connsiteX19-1383" fmla="*/ 116681 w 1629187"/>
                <a:gd name="connsiteY19-1384" fmla="*/ 1447800 h 1893094"/>
                <a:gd name="connsiteX20-1385" fmla="*/ 0 w 1629187"/>
                <a:gd name="connsiteY20-1386" fmla="*/ 1300162 h 1893094"/>
                <a:gd name="connsiteX0-1387" fmla="*/ 0 w 1629187"/>
                <a:gd name="connsiteY0-1388" fmla="*/ 1300162 h 1893094"/>
                <a:gd name="connsiteX1-1389" fmla="*/ 776288 w 1629187"/>
                <a:gd name="connsiteY1-1390" fmla="*/ 0 h 1893094"/>
                <a:gd name="connsiteX2-1391" fmla="*/ 1562100 w 1629187"/>
                <a:gd name="connsiteY2-1392" fmla="*/ 1304925 h 1893094"/>
                <a:gd name="connsiteX3-1393" fmla="*/ 1445419 w 1629187"/>
                <a:gd name="connsiteY3-1394" fmla="*/ 1466850 h 1893094"/>
                <a:gd name="connsiteX4-1395" fmla="*/ 1516856 w 1629187"/>
                <a:gd name="connsiteY4-1396" fmla="*/ 1557338 h 1893094"/>
                <a:gd name="connsiteX5-1397" fmla="*/ 1607344 w 1629187"/>
                <a:gd name="connsiteY5-1398" fmla="*/ 1726406 h 1893094"/>
                <a:gd name="connsiteX6-1399" fmla="*/ 1426369 w 1629187"/>
                <a:gd name="connsiteY6-1400" fmla="*/ 1678781 h 1893094"/>
                <a:gd name="connsiteX7-1401" fmla="*/ 1312069 w 1629187"/>
                <a:gd name="connsiteY7-1402" fmla="*/ 1640681 h 1893094"/>
                <a:gd name="connsiteX8-1403" fmla="*/ 1126331 w 1629187"/>
                <a:gd name="connsiteY8-1404" fmla="*/ 1893094 h 1893094"/>
                <a:gd name="connsiteX9-1405" fmla="*/ 909638 w 1629187"/>
                <a:gd name="connsiteY9-1406" fmla="*/ 1893094 h 1893094"/>
                <a:gd name="connsiteX10-1407" fmla="*/ 869156 w 1629187"/>
                <a:gd name="connsiteY10-1408" fmla="*/ 1826419 h 1893094"/>
                <a:gd name="connsiteX11-1409" fmla="*/ 769144 w 1629187"/>
                <a:gd name="connsiteY11-1410" fmla="*/ 1607344 h 1893094"/>
                <a:gd name="connsiteX12-1411" fmla="*/ 671513 w 1629187"/>
                <a:gd name="connsiteY12-1412" fmla="*/ 1797844 h 1893094"/>
                <a:gd name="connsiteX13-1413" fmla="*/ 661988 w 1629187"/>
                <a:gd name="connsiteY13-1414" fmla="*/ 1885950 h 1893094"/>
                <a:gd name="connsiteX14-1415" fmla="*/ 433388 w 1629187"/>
                <a:gd name="connsiteY14-1416" fmla="*/ 1885950 h 1893094"/>
                <a:gd name="connsiteX15-1417" fmla="*/ 261938 w 1629187"/>
                <a:gd name="connsiteY15-1418" fmla="*/ 1664494 h 1893094"/>
                <a:gd name="connsiteX16-1419" fmla="*/ 326231 w 1629187"/>
                <a:gd name="connsiteY16-1420" fmla="*/ 1581150 h 1893094"/>
                <a:gd name="connsiteX17-1421" fmla="*/ 414338 w 1629187"/>
                <a:gd name="connsiteY17-1422" fmla="*/ 1366837 h 1893094"/>
                <a:gd name="connsiteX18-1423" fmla="*/ 188119 w 1629187"/>
                <a:gd name="connsiteY18-1424" fmla="*/ 1404937 h 1893094"/>
                <a:gd name="connsiteX19-1425" fmla="*/ 116681 w 1629187"/>
                <a:gd name="connsiteY19-1426" fmla="*/ 1447800 h 1893094"/>
                <a:gd name="connsiteX20-1427" fmla="*/ 0 w 1629187"/>
                <a:gd name="connsiteY20-1428" fmla="*/ 1300162 h 1893094"/>
                <a:gd name="connsiteX0-1429" fmla="*/ 0 w 1629187"/>
                <a:gd name="connsiteY0-1430" fmla="*/ 1300162 h 1893094"/>
                <a:gd name="connsiteX1-1431" fmla="*/ 776288 w 1629187"/>
                <a:gd name="connsiteY1-1432" fmla="*/ 0 h 1893094"/>
                <a:gd name="connsiteX2-1433" fmla="*/ 1562100 w 1629187"/>
                <a:gd name="connsiteY2-1434" fmla="*/ 1304925 h 1893094"/>
                <a:gd name="connsiteX3-1435" fmla="*/ 1445419 w 1629187"/>
                <a:gd name="connsiteY3-1436" fmla="*/ 1466850 h 1893094"/>
                <a:gd name="connsiteX4-1437" fmla="*/ 1516856 w 1629187"/>
                <a:gd name="connsiteY4-1438" fmla="*/ 1557338 h 1893094"/>
                <a:gd name="connsiteX5-1439" fmla="*/ 1607344 w 1629187"/>
                <a:gd name="connsiteY5-1440" fmla="*/ 1726406 h 1893094"/>
                <a:gd name="connsiteX6-1441" fmla="*/ 1426369 w 1629187"/>
                <a:gd name="connsiteY6-1442" fmla="*/ 1678781 h 1893094"/>
                <a:gd name="connsiteX7-1443" fmla="*/ 1312069 w 1629187"/>
                <a:gd name="connsiteY7-1444" fmla="*/ 1640681 h 1893094"/>
                <a:gd name="connsiteX8-1445" fmla="*/ 1126331 w 1629187"/>
                <a:gd name="connsiteY8-1446" fmla="*/ 1893094 h 1893094"/>
                <a:gd name="connsiteX9-1447" fmla="*/ 909638 w 1629187"/>
                <a:gd name="connsiteY9-1448" fmla="*/ 1893094 h 1893094"/>
                <a:gd name="connsiteX10-1449" fmla="*/ 869156 w 1629187"/>
                <a:gd name="connsiteY10-1450" fmla="*/ 1826419 h 1893094"/>
                <a:gd name="connsiteX11-1451" fmla="*/ 769144 w 1629187"/>
                <a:gd name="connsiteY11-1452" fmla="*/ 1607344 h 1893094"/>
                <a:gd name="connsiteX12-1453" fmla="*/ 671513 w 1629187"/>
                <a:gd name="connsiteY12-1454" fmla="*/ 1797844 h 1893094"/>
                <a:gd name="connsiteX13-1455" fmla="*/ 661988 w 1629187"/>
                <a:gd name="connsiteY13-1456" fmla="*/ 1885950 h 1893094"/>
                <a:gd name="connsiteX14-1457" fmla="*/ 433388 w 1629187"/>
                <a:gd name="connsiteY14-1458" fmla="*/ 1885950 h 1893094"/>
                <a:gd name="connsiteX15-1459" fmla="*/ 261938 w 1629187"/>
                <a:gd name="connsiteY15-1460" fmla="*/ 1664494 h 1893094"/>
                <a:gd name="connsiteX16-1461" fmla="*/ 326231 w 1629187"/>
                <a:gd name="connsiteY16-1462" fmla="*/ 1581150 h 1893094"/>
                <a:gd name="connsiteX17-1463" fmla="*/ 414338 w 1629187"/>
                <a:gd name="connsiteY17-1464" fmla="*/ 1366837 h 1893094"/>
                <a:gd name="connsiteX18-1465" fmla="*/ 188119 w 1629187"/>
                <a:gd name="connsiteY18-1466" fmla="*/ 1404937 h 1893094"/>
                <a:gd name="connsiteX19-1467" fmla="*/ 116681 w 1629187"/>
                <a:gd name="connsiteY19-1468" fmla="*/ 1447800 h 1893094"/>
                <a:gd name="connsiteX20-1469" fmla="*/ 0 w 1629187"/>
                <a:gd name="connsiteY20-1470" fmla="*/ 1300162 h 1893094"/>
                <a:gd name="connsiteX0-1471" fmla="*/ 0 w 1629187"/>
                <a:gd name="connsiteY0-1472" fmla="*/ 1300162 h 1893094"/>
                <a:gd name="connsiteX1-1473" fmla="*/ 776288 w 1629187"/>
                <a:gd name="connsiteY1-1474" fmla="*/ 0 h 1893094"/>
                <a:gd name="connsiteX2-1475" fmla="*/ 1562100 w 1629187"/>
                <a:gd name="connsiteY2-1476" fmla="*/ 1304925 h 1893094"/>
                <a:gd name="connsiteX3-1477" fmla="*/ 1445419 w 1629187"/>
                <a:gd name="connsiteY3-1478" fmla="*/ 1466850 h 1893094"/>
                <a:gd name="connsiteX4-1479" fmla="*/ 1516856 w 1629187"/>
                <a:gd name="connsiteY4-1480" fmla="*/ 1557338 h 1893094"/>
                <a:gd name="connsiteX5-1481" fmla="*/ 1607344 w 1629187"/>
                <a:gd name="connsiteY5-1482" fmla="*/ 1726406 h 1893094"/>
                <a:gd name="connsiteX6-1483" fmla="*/ 1426369 w 1629187"/>
                <a:gd name="connsiteY6-1484" fmla="*/ 1678781 h 1893094"/>
                <a:gd name="connsiteX7-1485" fmla="*/ 1312069 w 1629187"/>
                <a:gd name="connsiteY7-1486" fmla="*/ 1640681 h 1893094"/>
                <a:gd name="connsiteX8-1487" fmla="*/ 1126331 w 1629187"/>
                <a:gd name="connsiteY8-1488" fmla="*/ 1893094 h 1893094"/>
                <a:gd name="connsiteX9-1489" fmla="*/ 909638 w 1629187"/>
                <a:gd name="connsiteY9-1490" fmla="*/ 1893094 h 1893094"/>
                <a:gd name="connsiteX10-1491" fmla="*/ 869156 w 1629187"/>
                <a:gd name="connsiteY10-1492" fmla="*/ 1826419 h 1893094"/>
                <a:gd name="connsiteX11-1493" fmla="*/ 769144 w 1629187"/>
                <a:gd name="connsiteY11-1494" fmla="*/ 1607344 h 1893094"/>
                <a:gd name="connsiteX12-1495" fmla="*/ 671513 w 1629187"/>
                <a:gd name="connsiteY12-1496" fmla="*/ 1797844 h 1893094"/>
                <a:gd name="connsiteX13-1497" fmla="*/ 661988 w 1629187"/>
                <a:gd name="connsiteY13-1498" fmla="*/ 1885950 h 1893094"/>
                <a:gd name="connsiteX14-1499" fmla="*/ 433388 w 1629187"/>
                <a:gd name="connsiteY14-1500" fmla="*/ 1885950 h 1893094"/>
                <a:gd name="connsiteX15-1501" fmla="*/ 261938 w 1629187"/>
                <a:gd name="connsiteY15-1502" fmla="*/ 1664494 h 1893094"/>
                <a:gd name="connsiteX16-1503" fmla="*/ 326231 w 1629187"/>
                <a:gd name="connsiteY16-1504" fmla="*/ 1581150 h 1893094"/>
                <a:gd name="connsiteX17-1505" fmla="*/ 414338 w 1629187"/>
                <a:gd name="connsiteY17-1506" fmla="*/ 1366837 h 1893094"/>
                <a:gd name="connsiteX18-1507" fmla="*/ 188119 w 1629187"/>
                <a:gd name="connsiteY18-1508" fmla="*/ 1404937 h 1893094"/>
                <a:gd name="connsiteX19-1509" fmla="*/ 116681 w 1629187"/>
                <a:gd name="connsiteY19-1510" fmla="*/ 1447800 h 1893094"/>
                <a:gd name="connsiteX20-1511" fmla="*/ 0 w 1629187"/>
                <a:gd name="connsiteY20-1512" fmla="*/ 1300162 h 1893094"/>
                <a:gd name="connsiteX0-1513" fmla="*/ 0 w 1629187"/>
                <a:gd name="connsiteY0-1514" fmla="*/ 1300162 h 1893094"/>
                <a:gd name="connsiteX1-1515" fmla="*/ 776288 w 1629187"/>
                <a:gd name="connsiteY1-1516" fmla="*/ 0 h 1893094"/>
                <a:gd name="connsiteX2-1517" fmla="*/ 1562100 w 1629187"/>
                <a:gd name="connsiteY2-1518" fmla="*/ 1304925 h 1893094"/>
                <a:gd name="connsiteX3-1519" fmla="*/ 1445419 w 1629187"/>
                <a:gd name="connsiteY3-1520" fmla="*/ 1466850 h 1893094"/>
                <a:gd name="connsiteX4-1521" fmla="*/ 1516856 w 1629187"/>
                <a:gd name="connsiteY4-1522" fmla="*/ 1557338 h 1893094"/>
                <a:gd name="connsiteX5-1523" fmla="*/ 1607344 w 1629187"/>
                <a:gd name="connsiteY5-1524" fmla="*/ 1726406 h 1893094"/>
                <a:gd name="connsiteX6-1525" fmla="*/ 1426369 w 1629187"/>
                <a:gd name="connsiteY6-1526" fmla="*/ 1678781 h 1893094"/>
                <a:gd name="connsiteX7-1527" fmla="*/ 1312069 w 1629187"/>
                <a:gd name="connsiteY7-1528" fmla="*/ 1640681 h 1893094"/>
                <a:gd name="connsiteX8-1529" fmla="*/ 1126331 w 1629187"/>
                <a:gd name="connsiteY8-1530" fmla="*/ 1893094 h 1893094"/>
                <a:gd name="connsiteX9-1531" fmla="*/ 909638 w 1629187"/>
                <a:gd name="connsiteY9-1532" fmla="*/ 1893094 h 1893094"/>
                <a:gd name="connsiteX10-1533" fmla="*/ 869156 w 1629187"/>
                <a:gd name="connsiteY10-1534" fmla="*/ 1826419 h 1893094"/>
                <a:gd name="connsiteX11-1535" fmla="*/ 769144 w 1629187"/>
                <a:gd name="connsiteY11-1536" fmla="*/ 1607344 h 1893094"/>
                <a:gd name="connsiteX12-1537" fmla="*/ 671513 w 1629187"/>
                <a:gd name="connsiteY12-1538" fmla="*/ 1797844 h 1893094"/>
                <a:gd name="connsiteX13-1539" fmla="*/ 661988 w 1629187"/>
                <a:gd name="connsiteY13-1540" fmla="*/ 1885950 h 1893094"/>
                <a:gd name="connsiteX14-1541" fmla="*/ 433388 w 1629187"/>
                <a:gd name="connsiteY14-1542" fmla="*/ 1885950 h 1893094"/>
                <a:gd name="connsiteX15-1543" fmla="*/ 261938 w 1629187"/>
                <a:gd name="connsiteY15-1544" fmla="*/ 1664494 h 1893094"/>
                <a:gd name="connsiteX16-1545" fmla="*/ 326231 w 1629187"/>
                <a:gd name="connsiteY16-1546" fmla="*/ 1581150 h 1893094"/>
                <a:gd name="connsiteX17-1547" fmla="*/ 414338 w 1629187"/>
                <a:gd name="connsiteY17-1548" fmla="*/ 1366837 h 1893094"/>
                <a:gd name="connsiteX18-1549" fmla="*/ 192881 w 1629187"/>
                <a:gd name="connsiteY18-1550" fmla="*/ 1412080 h 1893094"/>
                <a:gd name="connsiteX19-1551" fmla="*/ 116681 w 1629187"/>
                <a:gd name="connsiteY19-1552" fmla="*/ 1447800 h 1893094"/>
                <a:gd name="connsiteX20-1553" fmla="*/ 0 w 1629187"/>
                <a:gd name="connsiteY20-1554" fmla="*/ 1300162 h 1893094"/>
                <a:gd name="connsiteX0-1555" fmla="*/ 0 w 1629187"/>
                <a:gd name="connsiteY0-1556" fmla="*/ 1300162 h 1893094"/>
                <a:gd name="connsiteX1-1557" fmla="*/ 776288 w 1629187"/>
                <a:gd name="connsiteY1-1558" fmla="*/ 0 h 1893094"/>
                <a:gd name="connsiteX2-1559" fmla="*/ 1562100 w 1629187"/>
                <a:gd name="connsiteY2-1560" fmla="*/ 1304925 h 1893094"/>
                <a:gd name="connsiteX3-1561" fmla="*/ 1445419 w 1629187"/>
                <a:gd name="connsiteY3-1562" fmla="*/ 1466850 h 1893094"/>
                <a:gd name="connsiteX4-1563" fmla="*/ 1516856 w 1629187"/>
                <a:gd name="connsiteY4-1564" fmla="*/ 1557338 h 1893094"/>
                <a:gd name="connsiteX5-1565" fmla="*/ 1607344 w 1629187"/>
                <a:gd name="connsiteY5-1566" fmla="*/ 1726406 h 1893094"/>
                <a:gd name="connsiteX6-1567" fmla="*/ 1426369 w 1629187"/>
                <a:gd name="connsiteY6-1568" fmla="*/ 1678781 h 1893094"/>
                <a:gd name="connsiteX7-1569" fmla="*/ 1312069 w 1629187"/>
                <a:gd name="connsiteY7-1570" fmla="*/ 1640681 h 1893094"/>
                <a:gd name="connsiteX8-1571" fmla="*/ 1126331 w 1629187"/>
                <a:gd name="connsiteY8-1572" fmla="*/ 1893094 h 1893094"/>
                <a:gd name="connsiteX9-1573" fmla="*/ 909638 w 1629187"/>
                <a:gd name="connsiteY9-1574" fmla="*/ 1893094 h 1893094"/>
                <a:gd name="connsiteX10-1575" fmla="*/ 869156 w 1629187"/>
                <a:gd name="connsiteY10-1576" fmla="*/ 1826419 h 1893094"/>
                <a:gd name="connsiteX11-1577" fmla="*/ 769144 w 1629187"/>
                <a:gd name="connsiteY11-1578" fmla="*/ 1607344 h 1893094"/>
                <a:gd name="connsiteX12-1579" fmla="*/ 671513 w 1629187"/>
                <a:gd name="connsiteY12-1580" fmla="*/ 1797844 h 1893094"/>
                <a:gd name="connsiteX13-1581" fmla="*/ 661988 w 1629187"/>
                <a:gd name="connsiteY13-1582" fmla="*/ 1885950 h 1893094"/>
                <a:gd name="connsiteX14-1583" fmla="*/ 433388 w 1629187"/>
                <a:gd name="connsiteY14-1584" fmla="*/ 1885950 h 1893094"/>
                <a:gd name="connsiteX15-1585" fmla="*/ 261938 w 1629187"/>
                <a:gd name="connsiteY15-1586" fmla="*/ 1664494 h 1893094"/>
                <a:gd name="connsiteX16-1587" fmla="*/ 326231 w 1629187"/>
                <a:gd name="connsiteY16-1588" fmla="*/ 1581150 h 1893094"/>
                <a:gd name="connsiteX17-1589" fmla="*/ 407194 w 1629187"/>
                <a:gd name="connsiteY17-1590" fmla="*/ 1373981 h 1893094"/>
                <a:gd name="connsiteX18-1591" fmla="*/ 192881 w 1629187"/>
                <a:gd name="connsiteY18-1592" fmla="*/ 1412080 h 1893094"/>
                <a:gd name="connsiteX19-1593" fmla="*/ 116681 w 1629187"/>
                <a:gd name="connsiteY19-1594" fmla="*/ 1447800 h 1893094"/>
                <a:gd name="connsiteX20-1595" fmla="*/ 0 w 1629187"/>
                <a:gd name="connsiteY20-1596" fmla="*/ 1300162 h 1893094"/>
                <a:gd name="connsiteX0-1597" fmla="*/ 0 w 1629187"/>
                <a:gd name="connsiteY0-1598" fmla="*/ 1300162 h 1893094"/>
                <a:gd name="connsiteX1-1599" fmla="*/ 776288 w 1629187"/>
                <a:gd name="connsiteY1-1600" fmla="*/ 0 h 1893094"/>
                <a:gd name="connsiteX2-1601" fmla="*/ 1562100 w 1629187"/>
                <a:gd name="connsiteY2-1602" fmla="*/ 1304925 h 1893094"/>
                <a:gd name="connsiteX3-1603" fmla="*/ 1445419 w 1629187"/>
                <a:gd name="connsiteY3-1604" fmla="*/ 1466850 h 1893094"/>
                <a:gd name="connsiteX4-1605" fmla="*/ 1516856 w 1629187"/>
                <a:gd name="connsiteY4-1606" fmla="*/ 1557338 h 1893094"/>
                <a:gd name="connsiteX5-1607" fmla="*/ 1607344 w 1629187"/>
                <a:gd name="connsiteY5-1608" fmla="*/ 1726406 h 1893094"/>
                <a:gd name="connsiteX6-1609" fmla="*/ 1426369 w 1629187"/>
                <a:gd name="connsiteY6-1610" fmla="*/ 1678781 h 1893094"/>
                <a:gd name="connsiteX7-1611" fmla="*/ 1312069 w 1629187"/>
                <a:gd name="connsiteY7-1612" fmla="*/ 1640681 h 1893094"/>
                <a:gd name="connsiteX8-1613" fmla="*/ 1126331 w 1629187"/>
                <a:gd name="connsiteY8-1614" fmla="*/ 1893094 h 1893094"/>
                <a:gd name="connsiteX9-1615" fmla="*/ 909638 w 1629187"/>
                <a:gd name="connsiteY9-1616" fmla="*/ 1893094 h 1893094"/>
                <a:gd name="connsiteX10-1617" fmla="*/ 869156 w 1629187"/>
                <a:gd name="connsiteY10-1618" fmla="*/ 1826419 h 1893094"/>
                <a:gd name="connsiteX11-1619" fmla="*/ 769144 w 1629187"/>
                <a:gd name="connsiteY11-1620" fmla="*/ 1607344 h 1893094"/>
                <a:gd name="connsiteX12-1621" fmla="*/ 671513 w 1629187"/>
                <a:gd name="connsiteY12-1622" fmla="*/ 1797844 h 1893094"/>
                <a:gd name="connsiteX13-1623" fmla="*/ 661988 w 1629187"/>
                <a:gd name="connsiteY13-1624" fmla="*/ 1885950 h 1893094"/>
                <a:gd name="connsiteX14-1625" fmla="*/ 433388 w 1629187"/>
                <a:gd name="connsiteY14-1626" fmla="*/ 1885950 h 1893094"/>
                <a:gd name="connsiteX15-1627" fmla="*/ 261938 w 1629187"/>
                <a:gd name="connsiteY15-1628" fmla="*/ 1664494 h 1893094"/>
                <a:gd name="connsiteX16-1629" fmla="*/ 326231 w 1629187"/>
                <a:gd name="connsiteY16-1630" fmla="*/ 1581150 h 1893094"/>
                <a:gd name="connsiteX17-1631" fmla="*/ 407194 w 1629187"/>
                <a:gd name="connsiteY17-1632" fmla="*/ 1373981 h 1893094"/>
                <a:gd name="connsiteX18-1633" fmla="*/ 192881 w 1629187"/>
                <a:gd name="connsiteY18-1634" fmla="*/ 1412080 h 1893094"/>
                <a:gd name="connsiteX19-1635" fmla="*/ 116681 w 1629187"/>
                <a:gd name="connsiteY19-1636" fmla="*/ 1447800 h 1893094"/>
                <a:gd name="connsiteX20-1637" fmla="*/ 0 w 1629187"/>
                <a:gd name="connsiteY20-1638" fmla="*/ 1300162 h 1893094"/>
                <a:gd name="connsiteX0-1639" fmla="*/ 0 w 1629187"/>
                <a:gd name="connsiteY0-1640" fmla="*/ 1300162 h 1893094"/>
                <a:gd name="connsiteX1-1641" fmla="*/ 776288 w 1629187"/>
                <a:gd name="connsiteY1-1642" fmla="*/ 0 h 1893094"/>
                <a:gd name="connsiteX2-1643" fmla="*/ 1562100 w 1629187"/>
                <a:gd name="connsiteY2-1644" fmla="*/ 1304925 h 1893094"/>
                <a:gd name="connsiteX3-1645" fmla="*/ 1445419 w 1629187"/>
                <a:gd name="connsiteY3-1646" fmla="*/ 1466850 h 1893094"/>
                <a:gd name="connsiteX4-1647" fmla="*/ 1516856 w 1629187"/>
                <a:gd name="connsiteY4-1648" fmla="*/ 1557338 h 1893094"/>
                <a:gd name="connsiteX5-1649" fmla="*/ 1607344 w 1629187"/>
                <a:gd name="connsiteY5-1650" fmla="*/ 1726406 h 1893094"/>
                <a:gd name="connsiteX6-1651" fmla="*/ 1426369 w 1629187"/>
                <a:gd name="connsiteY6-1652" fmla="*/ 1678781 h 1893094"/>
                <a:gd name="connsiteX7-1653" fmla="*/ 1312069 w 1629187"/>
                <a:gd name="connsiteY7-1654" fmla="*/ 1640681 h 1893094"/>
                <a:gd name="connsiteX8-1655" fmla="*/ 1126331 w 1629187"/>
                <a:gd name="connsiteY8-1656" fmla="*/ 1893094 h 1893094"/>
                <a:gd name="connsiteX9-1657" fmla="*/ 909638 w 1629187"/>
                <a:gd name="connsiteY9-1658" fmla="*/ 1893094 h 1893094"/>
                <a:gd name="connsiteX10-1659" fmla="*/ 869156 w 1629187"/>
                <a:gd name="connsiteY10-1660" fmla="*/ 1826419 h 1893094"/>
                <a:gd name="connsiteX11-1661" fmla="*/ 769144 w 1629187"/>
                <a:gd name="connsiteY11-1662" fmla="*/ 1607344 h 1893094"/>
                <a:gd name="connsiteX12-1663" fmla="*/ 671513 w 1629187"/>
                <a:gd name="connsiteY12-1664" fmla="*/ 1797844 h 1893094"/>
                <a:gd name="connsiteX13-1665" fmla="*/ 661988 w 1629187"/>
                <a:gd name="connsiteY13-1666" fmla="*/ 1885950 h 1893094"/>
                <a:gd name="connsiteX14-1667" fmla="*/ 433388 w 1629187"/>
                <a:gd name="connsiteY14-1668" fmla="*/ 1885950 h 1893094"/>
                <a:gd name="connsiteX15-1669" fmla="*/ 261938 w 1629187"/>
                <a:gd name="connsiteY15-1670" fmla="*/ 1664494 h 1893094"/>
                <a:gd name="connsiteX16-1671" fmla="*/ 326231 w 1629187"/>
                <a:gd name="connsiteY16-1672" fmla="*/ 1581150 h 1893094"/>
                <a:gd name="connsiteX17-1673" fmla="*/ 407194 w 1629187"/>
                <a:gd name="connsiteY17-1674" fmla="*/ 1373981 h 1893094"/>
                <a:gd name="connsiteX18-1675" fmla="*/ 192881 w 1629187"/>
                <a:gd name="connsiteY18-1676" fmla="*/ 1412080 h 1893094"/>
                <a:gd name="connsiteX19-1677" fmla="*/ 116681 w 1629187"/>
                <a:gd name="connsiteY19-1678" fmla="*/ 1447800 h 1893094"/>
                <a:gd name="connsiteX20-1679" fmla="*/ 0 w 1629187"/>
                <a:gd name="connsiteY20-1680" fmla="*/ 1300162 h 1893094"/>
                <a:gd name="connsiteX0-1681" fmla="*/ 0 w 1629187"/>
                <a:gd name="connsiteY0-1682" fmla="*/ 1300162 h 1893094"/>
                <a:gd name="connsiteX1-1683" fmla="*/ 776288 w 1629187"/>
                <a:gd name="connsiteY1-1684" fmla="*/ 0 h 1893094"/>
                <a:gd name="connsiteX2-1685" fmla="*/ 1562100 w 1629187"/>
                <a:gd name="connsiteY2-1686" fmla="*/ 1304925 h 1893094"/>
                <a:gd name="connsiteX3-1687" fmla="*/ 1445419 w 1629187"/>
                <a:gd name="connsiteY3-1688" fmla="*/ 1466850 h 1893094"/>
                <a:gd name="connsiteX4-1689" fmla="*/ 1516856 w 1629187"/>
                <a:gd name="connsiteY4-1690" fmla="*/ 1557338 h 1893094"/>
                <a:gd name="connsiteX5-1691" fmla="*/ 1607344 w 1629187"/>
                <a:gd name="connsiteY5-1692" fmla="*/ 1726406 h 1893094"/>
                <a:gd name="connsiteX6-1693" fmla="*/ 1426369 w 1629187"/>
                <a:gd name="connsiteY6-1694" fmla="*/ 1678781 h 1893094"/>
                <a:gd name="connsiteX7-1695" fmla="*/ 1312069 w 1629187"/>
                <a:gd name="connsiteY7-1696" fmla="*/ 1640681 h 1893094"/>
                <a:gd name="connsiteX8-1697" fmla="*/ 1126331 w 1629187"/>
                <a:gd name="connsiteY8-1698" fmla="*/ 1893094 h 1893094"/>
                <a:gd name="connsiteX9-1699" fmla="*/ 909638 w 1629187"/>
                <a:gd name="connsiteY9-1700" fmla="*/ 1893094 h 1893094"/>
                <a:gd name="connsiteX10-1701" fmla="*/ 869156 w 1629187"/>
                <a:gd name="connsiteY10-1702" fmla="*/ 1826419 h 1893094"/>
                <a:gd name="connsiteX11-1703" fmla="*/ 769144 w 1629187"/>
                <a:gd name="connsiteY11-1704" fmla="*/ 1607344 h 1893094"/>
                <a:gd name="connsiteX12-1705" fmla="*/ 671513 w 1629187"/>
                <a:gd name="connsiteY12-1706" fmla="*/ 1797844 h 1893094"/>
                <a:gd name="connsiteX13-1707" fmla="*/ 661988 w 1629187"/>
                <a:gd name="connsiteY13-1708" fmla="*/ 1885950 h 1893094"/>
                <a:gd name="connsiteX14-1709" fmla="*/ 433388 w 1629187"/>
                <a:gd name="connsiteY14-1710" fmla="*/ 1885950 h 1893094"/>
                <a:gd name="connsiteX15-1711" fmla="*/ 261938 w 1629187"/>
                <a:gd name="connsiteY15-1712" fmla="*/ 1664494 h 1893094"/>
                <a:gd name="connsiteX16-1713" fmla="*/ 326231 w 1629187"/>
                <a:gd name="connsiteY16-1714" fmla="*/ 1581150 h 1893094"/>
                <a:gd name="connsiteX17-1715" fmla="*/ 407194 w 1629187"/>
                <a:gd name="connsiteY17-1716" fmla="*/ 1373981 h 1893094"/>
                <a:gd name="connsiteX18-1717" fmla="*/ 192881 w 1629187"/>
                <a:gd name="connsiteY18-1718" fmla="*/ 1412080 h 1893094"/>
                <a:gd name="connsiteX19-1719" fmla="*/ 116681 w 1629187"/>
                <a:gd name="connsiteY19-1720" fmla="*/ 1447800 h 1893094"/>
                <a:gd name="connsiteX20-1721" fmla="*/ 0 w 1629187"/>
                <a:gd name="connsiteY20-1722" fmla="*/ 1300162 h 1893094"/>
                <a:gd name="connsiteX0-1723" fmla="*/ 0 w 1629187"/>
                <a:gd name="connsiteY0-1724" fmla="*/ 1300162 h 1893094"/>
                <a:gd name="connsiteX1-1725" fmla="*/ 776288 w 1629187"/>
                <a:gd name="connsiteY1-1726" fmla="*/ 0 h 1893094"/>
                <a:gd name="connsiteX2-1727" fmla="*/ 1562100 w 1629187"/>
                <a:gd name="connsiteY2-1728" fmla="*/ 1304925 h 1893094"/>
                <a:gd name="connsiteX3-1729" fmla="*/ 1445419 w 1629187"/>
                <a:gd name="connsiteY3-1730" fmla="*/ 1466850 h 1893094"/>
                <a:gd name="connsiteX4-1731" fmla="*/ 1516856 w 1629187"/>
                <a:gd name="connsiteY4-1732" fmla="*/ 1557338 h 1893094"/>
                <a:gd name="connsiteX5-1733" fmla="*/ 1607344 w 1629187"/>
                <a:gd name="connsiteY5-1734" fmla="*/ 1726406 h 1893094"/>
                <a:gd name="connsiteX6-1735" fmla="*/ 1426369 w 1629187"/>
                <a:gd name="connsiteY6-1736" fmla="*/ 1678781 h 1893094"/>
                <a:gd name="connsiteX7-1737" fmla="*/ 1312069 w 1629187"/>
                <a:gd name="connsiteY7-1738" fmla="*/ 1640681 h 1893094"/>
                <a:gd name="connsiteX8-1739" fmla="*/ 1126331 w 1629187"/>
                <a:gd name="connsiteY8-1740" fmla="*/ 1893094 h 1893094"/>
                <a:gd name="connsiteX9-1741" fmla="*/ 909638 w 1629187"/>
                <a:gd name="connsiteY9-1742" fmla="*/ 1893094 h 1893094"/>
                <a:gd name="connsiteX10-1743" fmla="*/ 869156 w 1629187"/>
                <a:gd name="connsiteY10-1744" fmla="*/ 1826419 h 1893094"/>
                <a:gd name="connsiteX11-1745" fmla="*/ 769144 w 1629187"/>
                <a:gd name="connsiteY11-1746" fmla="*/ 1607344 h 1893094"/>
                <a:gd name="connsiteX12-1747" fmla="*/ 671513 w 1629187"/>
                <a:gd name="connsiteY12-1748" fmla="*/ 1797844 h 1893094"/>
                <a:gd name="connsiteX13-1749" fmla="*/ 661988 w 1629187"/>
                <a:gd name="connsiteY13-1750" fmla="*/ 1885950 h 1893094"/>
                <a:gd name="connsiteX14-1751" fmla="*/ 433388 w 1629187"/>
                <a:gd name="connsiteY14-1752" fmla="*/ 1885950 h 1893094"/>
                <a:gd name="connsiteX15-1753" fmla="*/ 261938 w 1629187"/>
                <a:gd name="connsiteY15-1754" fmla="*/ 1664494 h 1893094"/>
                <a:gd name="connsiteX16-1755" fmla="*/ 326231 w 1629187"/>
                <a:gd name="connsiteY16-1756" fmla="*/ 1581150 h 1893094"/>
                <a:gd name="connsiteX17-1757" fmla="*/ 407194 w 1629187"/>
                <a:gd name="connsiteY17-1758" fmla="*/ 1373981 h 1893094"/>
                <a:gd name="connsiteX18-1759" fmla="*/ 192881 w 1629187"/>
                <a:gd name="connsiteY18-1760" fmla="*/ 1412080 h 1893094"/>
                <a:gd name="connsiteX19-1761" fmla="*/ 116681 w 1629187"/>
                <a:gd name="connsiteY19-1762" fmla="*/ 1447800 h 1893094"/>
                <a:gd name="connsiteX20-1763" fmla="*/ 0 w 1629187"/>
                <a:gd name="connsiteY20-1764" fmla="*/ 1300162 h 1893094"/>
                <a:gd name="connsiteX0-1765" fmla="*/ 0 w 1629187"/>
                <a:gd name="connsiteY0-1766" fmla="*/ 1300162 h 1893094"/>
                <a:gd name="connsiteX1-1767" fmla="*/ 776288 w 1629187"/>
                <a:gd name="connsiteY1-1768" fmla="*/ 0 h 1893094"/>
                <a:gd name="connsiteX2-1769" fmla="*/ 1562100 w 1629187"/>
                <a:gd name="connsiteY2-1770" fmla="*/ 1304925 h 1893094"/>
                <a:gd name="connsiteX3-1771" fmla="*/ 1445419 w 1629187"/>
                <a:gd name="connsiteY3-1772" fmla="*/ 1466850 h 1893094"/>
                <a:gd name="connsiteX4-1773" fmla="*/ 1516856 w 1629187"/>
                <a:gd name="connsiteY4-1774" fmla="*/ 1557338 h 1893094"/>
                <a:gd name="connsiteX5-1775" fmla="*/ 1607344 w 1629187"/>
                <a:gd name="connsiteY5-1776" fmla="*/ 1726406 h 1893094"/>
                <a:gd name="connsiteX6-1777" fmla="*/ 1426369 w 1629187"/>
                <a:gd name="connsiteY6-1778" fmla="*/ 1678781 h 1893094"/>
                <a:gd name="connsiteX7-1779" fmla="*/ 1312069 w 1629187"/>
                <a:gd name="connsiteY7-1780" fmla="*/ 1640681 h 1893094"/>
                <a:gd name="connsiteX8-1781" fmla="*/ 1126331 w 1629187"/>
                <a:gd name="connsiteY8-1782" fmla="*/ 1893094 h 1893094"/>
                <a:gd name="connsiteX9-1783" fmla="*/ 909638 w 1629187"/>
                <a:gd name="connsiteY9-1784" fmla="*/ 1893094 h 1893094"/>
                <a:gd name="connsiteX10-1785" fmla="*/ 869156 w 1629187"/>
                <a:gd name="connsiteY10-1786" fmla="*/ 1826419 h 1893094"/>
                <a:gd name="connsiteX11-1787" fmla="*/ 769144 w 1629187"/>
                <a:gd name="connsiteY11-1788" fmla="*/ 1607344 h 1893094"/>
                <a:gd name="connsiteX12-1789" fmla="*/ 671513 w 1629187"/>
                <a:gd name="connsiteY12-1790" fmla="*/ 1797844 h 1893094"/>
                <a:gd name="connsiteX13-1791" fmla="*/ 661988 w 1629187"/>
                <a:gd name="connsiteY13-1792" fmla="*/ 1885950 h 1893094"/>
                <a:gd name="connsiteX14-1793" fmla="*/ 433388 w 1629187"/>
                <a:gd name="connsiteY14-1794" fmla="*/ 1885950 h 1893094"/>
                <a:gd name="connsiteX15-1795" fmla="*/ 261938 w 1629187"/>
                <a:gd name="connsiteY15-1796" fmla="*/ 1664494 h 1893094"/>
                <a:gd name="connsiteX16-1797" fmla="*/ 326231 w 1629187"/>
                <a:gd name="connsiteY16-1798" fmla="*/ 1581150 h 1893094"/>
                <a:gd name="connsiteX17-1799" fmla="*/ 407194 w 1629187"/>
                <a:gd name="connsiteY17-1800" fmla="*/ 1373981 h 1893094"/>
                <a:gd name="connsiteX18-1801" fmla="*/ 192881 w 1629187"/>
                <a:gd name="connsiteY18-1802" fmla="*/ 1412080 h 1893094"/>
                <a:gd name="connsiteX19-1803" fmla="*/ 111919 w 1629187"/>
                <a:gd name="connsiteY19-1804" fmla="*/ 1454944 h 1893094"/>
                <a:gd name="connsiteX20-1805" fmla="*/ 0 w 1629187"/>
                <a:gd name="connsiteY20-1806" fmla="*/ 1300162 h 1893094"/>
                <a:gd name="connsiteX0-1807" fmla="*/ 0 w 1629187"/>
                <a:gd name="connsiteY0-1808" fmla="*/ 1300162 h 1893094"/>
                <a:gd name="connsiteX1-1809" fmla="*/ 776288 w 1629187"/>
                <a:gd name="connsiteY1-1810" fmla="*/ 0 h 1893094"/>
                <a:gd name="connsiteX2-1811" fmla="*/ 1562100 w 1629187"/>
                <a:gd name="connsiteY2-1812" fmla="*/ 1304925 h 1893094"/>
                <a:gd name="connsiteX3-1813" fmla="*/ 1445419 w 1629187"/>
                <a:gd name="connsiteY3-1814" fmla="*/ 1466850 h 1893094"/>
                <a:gd name="connsiteX4-1815" fmla="*/ 1516856 w 1629187"/>
                <a:gd name="connsiteY4-1816" fmla="*/ 1557338 h 1893094"/>
                <a:gd name="connsiteX5-1817" fmla="*/ 1607344 w 1629187"/>
                <a:gd name="connsiteY5-1818" fmla="*/ 1726406 h 1893094"/>
                <a:gd name="connsiteX6-1819" fmla="*/ 1426369 w 1629187"/>
                <a:gd name="connsiteY6-1820" fmla="*/ 1678781 h 1893094"/>
                <a:gd name="connsiteX7-1821" fmla="*/ 1312069 w 1629187"/>
                <a:gd name="connsiteY7-1822" fmla="*/ 1640681 h 1893094"/>
                <a:gd name="connsiteX8-1823" fmla="*/ 1126331 w 1629187"/>
                <a:gd name="connsiteY8-1824" fmla="*/ 1893094 h 1893094"/>
                <a:gd name="connsiteX9-1825" fmla="*/ 909638 w 1629187"/>
                <a:gd name="connsiteY9-1826" fmla="*/ 1893094 h 1893094"/>
                <a:gd name="connsiteX10-1827" fmla="*/ 869156 w 1629187"/>
                <a:gd name="connsiteY10-1828" fmla="*/ 1826419 h 1893094"/>
                <a:gd name="connsiteX11-1829" fmla="*/ 769144 w 1629187"/>
                <a:gd name="connsiteY11-1830" fmla="*/ 1607344 h 1893094"/>
                <a:gd name="connsiteX12-1831" fmla="*/ 671513 w 1629187"/>
                <a:gd name="connsiteY12-1832" fmla="*/ 1797844 h 1893094"/>
                <a:gd name="connsiteX13-1833" fmla="*/ 661988 w 1629187"/>
                <a:gd name="connsiteY13-1834" fmla="*/ 1885950 h 1893094"/>
                <a:gd name="connsiteX14-1835" fmla="*/ 433388 w 1629187"/>
                <a:gd name="connsiteY14-1836" fmla="*/ 1885950 h 1893094"/>
                <a:gd name="connsiteX15-1837" fmla="*/ 261938 w 1629187"/>
                <a:gd name="connsiteY15-1838" fmla="*/ 1664494 h 1893094"/>
                <a:gd name="connsiteX16-1839" fmla="*/ 326231 w 1629187"/>
                <a:gd name="connsiteY16-1840" fmla="*/ 1581150 h 1893094"/>
                <a:gd name="connsiteX17-1841" fmla="*/ 407194 w 1629187"/>
                <a:gd name="connsiteY17-1842" fmla="*/ 1373981 h 1893094"/>
                <a:gd name="connsiteX18-1843" fmla="*/ 192881 w 1629187"/>
                <a:gd name="connsiteY18-1844" fmla="*/ 1412080 h 1893094"/>
                <a:gd name="connsiteX19-1845" fmla="*/ 111919 w 1629187"/>
                <a:gd name="connsiteY19-1846" fmla="*/ 1454944 h 1893094"/>
                <a:gd name="connsiteX20-1847" fmla="*/ 0 w 1629187"/>
                <a:gd name="connsiteY20-1848" fmla="*/ 1300162 h 1893094"/>
                <a:gd name="connsiteX0-1849" fmla="*/ 0 w 1629187"/>
                <a:gd name="connsiteY0-1850" fmla="*/ 1300162 h 1893094"/>
                <a:gd name="connsiteX1-1851" fmla="*/ 776288 w 1629187"/>
                <a:gd name="connsiteY1-1852" fmla="*/ 0 h 1893094"/>
                <a:gd name="connsiteX2-1853" fmla="*/ 1562100 w 1629187"/>
                <a:gd name="connsiteY2-1854" fmla="*/ 1304925 h 1893094"/>
                <a:gd name="connsiteX3-1855" fmla="*/ 1445419 w 1629187"/>
                <a:gd name="connsiteY3-1856" fmla="*/ 1466850 h 1893094"/>
                <a:gd name="connsiteX4-1857" fmla="*/ 1516856 w 1629187"/>
                <a:gd name="connsiteY4-1858" fmla="*/ 1557338 h 1893094"/>
                <a:gd name="connsiteX5-1859" fmla="*/ 1607344 w 1629187"/>
                <a:gd name="connsiteY5-1860" fmla="*/ 1726406 h 1893094"/>
                <a:gd name="connsiteX6-1861" fmla="*/ 1426369 w 1629187"/>
                <a:gd name="connsiteY6-1862" fmla="*/ 1678781 h 1893094"/>
                <a:gd name="connsiteX7-1863" fmla="*/ 1312069 w 1629187"/>
                <a:gd name="connsiteY7-1864" fmla="*/ 1640681 h 1893094"/>
                <a:gd name="connsiteX8-1865" fmla="*/ 1126331 w 1629187"/>
                <a:gd name="connsiteY8-1866" fmla="*/ 1893094 h 1893094"/>
                <a:gd name="connsiteX9-1867" fmla="*/ 909638 w 1629187"/>
                <a:gd name="connsiteY9-1868" fmla="*/ 1893094 h 1893094"/>
                <a:gd name="connsiteX10-1869" fmla="*/ 869156 w 1629187"/>
                <a:gd name="connsiteY10-1870" fmla="*/ 1826419 h 1893094"/>
                <a:gd name="connsiteX11-1871" fmla="*/ 769144 w 1629187"/>
                <a:gd name="connsiteY11-1872" fmla="*/ 1607344 h 1893094"/>
                <a:gd name="connsiteX12-1873" fmla="*/ 671513 w 1629187"/>
                <a:gd name="connsiteY12-1874" fmla="*/ 1797844 h 1893094"/>
                <a:gd name="connsiteX13-1875" fmla="*/ 661988 w 1629187"/>
                <a:gd name="connsiteY13-1876" fmla="*/ 1885950 h 1893094"/>
                <a:gd name="connsiteX14-1877" fmla="*/ 433388 w 1629187"/>
                <a:gd name="connsiteY14-1878" fmla="*/ 1885950 h 1893094"/>
                <a:gd name="connsiteX15-1879" fmla="*/ 261938 w 1629187"/>
                <a:gd name="connsiteY15-1880" fmla="*/ 1664494 h 1893094"/>
                <a:gd name="connsiteX16-1881" fmla="*/ 326231 w 1629187"/>
                <a:gd name="connsiteY16-1882" fmla="*/ 1581150 h 1893094"/>
                <a:gd name="connsiteX17-1883" fmla="*/ 407194 w 1629187"/>
                <a:gd name="connsiteY17-1884" fmla="*/ 1373981 h 1893094"/>
                <a:gd name="connsiteX18-1885" fmla="*/ 192881 w 1629187"/>
                <a:gd name="connsiteY18-1886" fmla="*/ 1412080 h 1893094"/>
                <a:gd name="connsiteX19-1887" fmla="*/ 111919 w 1629187"/>
                <a:gd name="connsiteY19-1888" fmla="*/ 1454944 h 1893094"/>
                <a:gd name="connsiteX20-1889" fmla="*/ 0 w 1629187"/>
                <a:gd name="connsiteY20-1890" fmla="*/ 1300162 h 1893094"/>
                <a:gd name="connsiteX0-1891" fmla="*/ 0 w 1629187"/>
                <a:gd name="connsiteY0-1892" fmla="*/ 1300162 h 1893094"/>
                <a:gd name="connsiteX1-1893" fmla="*/ 776288 w 1629187"/>
                <a:gd name="connsiteY1-1894" fmla="*/ 0 h 1893094"/>
                <a:gd name="connsiteX2-1895" fmla="*/ 1562100 w 1629187"/>
                <a:gd name="connsiteY2-1896" fmla="*/ 1304925 h 1893094"/>
                <a:gd name="connsiteX3-1897" fmla="*/ 1445419 w 1629187"/>
                <a:gd name="connsiteY3-1898" fmla="*/ 1466850 h 1893094"/>
                <a:gd name="connsiteX4-1899" fmla="*/ 1516856 w 1629187"/>
                <a:gd name="connsiteY4-1900" fmla="*/ 1557338 h 1893094"/>
                <a:gd name="connsiteX5-1901" fmla="*/ 1607344 w 1629187"/>
                <a:gd name="connsiteY5-1902" fmla="*/ 1726406 h 1893094"/>
                <a:gd name="connsiteX6-1903" fmla="*/ 1426369 w 1629187"/>
                <a:gd name="connsiteY6-1904" fmla="*/ 1678781 h 1893094"/>
                <a:gd name="connsiteX7-1905" fmla="*/ 1312069 w 1629187"/>
                <a:gd name="connsiteY7-1906" fmla="*/ 1640681 h 1893094"/>
                <a:gd name="connsiteX8-1907" fmla="*/ 1126331 w 1629187"/>
                <a:gd name="connsiteY8-1908" fmla="*/ 1893094 h 1893094"/>
                <a:gd name="connsiteX9-1909" fmla="*/ 909638 w 1629187"/>
                <a:gd name="connsiteY9-1910" fmla="*/ 1893094 h 1893094"/>
                <a:gd name="connsiteX10-1911" fmla="*/ 869156 w 1629187"/>
                <a:gd name="connsiteY10-1912" fmla="*/ 1826419 h 1893094"/>
                <a:gd name="connsiteX11-1913" fmla="*/ 769144 w 1629187"/>
                <a:gd name="connsiteY11-1914" fmla="*/ 1607344 h 1893094"/>
                <a:gd name="connsiteX12-1915" fmla="*/ 671513 w 1629187"/>
                <a:gd name="connsiteY12-1916" fmla="*/ 1797844 h 1893094"/>
                <a:gd name="connsiteX13-1917" fmla="*/ 661988 w 1629187"/>
                <a:gd name="connsiteY13-1918" fmla="*/ 1885950 h 1893094"/>
                <a:gd name="connsiteX14-1919" fmla="*/ 433388 w 1629187"/>
                <a:gd name="connsiteY14-1920" fmla="*/ 1885950 h 1893094"/>
                <a:gd name="connsiteX15-1921" fmla="*/ 261938 w 1629187"/>
                <a:gd name="connsiteY15-1922" fmla="*/ 1664494 h 1893094"/>
                <a:gd name="connsiteX16-1923" fmla="*/ 326231 w 1629187"/>
                <a:gd name="connsiteY16-1924" fmla="*/ 1581150 h 1893094"/>
                <a:gd name="connsiteX17-1925" fmla="*/ 407194 w 1629187"/>
                <a:gd name="connsiteY17-1926" fmla="*/ 1373981 h 1893094"/>
                <a:gd name="connsiteX18-1927" fmla="*/ 192881 w 1629187"/>
                <a:gd name="connsiteY18-1928" fmla="*/ 1412080 h 1893094"/>
                <a:gd name="connsiteX19-1929" fmla="*/ 111919 w 1629187"/>
                <a:gd name="connsiteY19-1930" fmla="*/ 1454944 h 1893094"/>
                <a:gd name="connsiteX20-1931" fmla="*/ 0 w 1629187"/>
                <a:gd name="connsiteY20-1932" fmla="*/ 1300162 h 18930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629187" h="1893094">
                  <a:moveTo>
                    <a:pt x="0" y="1300162"/>
                  </a:moveTo>
                  <a:lnTo>
                    <a:pt x="776288" y="0"/>
                  </a:lnTo>
                  <a:lnTo>
                    <a:pt x="1562100" y="1304925"/>
                  </a:lnTo>
                  <a:lnTo>
                    <a:pt x="1445419" y="1466850"/>
                  </a:lnTo>
                  <a:cubicBezTo>
                    <a:pt x="1417638" y="1508124"/>
                    <a:pt x="1463674" y="1563688"/>
                    <a:pt x="1516856" y="1557338"/>
                  </a:cubicBezTo>
                  <a:cubicBezTo>
                    <a:pt x="1615282" y="1551781"/>
                    <a:pt x="1658938" y="1667669"/>
                    <a:pt x="1607344" y="1726406"/>
                  </a:cubicBezTo>
                  <a:cubicBezTo>
                    <a:pt x="1550194" y="1785937"/>
                    <a:pt x="1438275" y="1769268"/>
                    <a:pt x="1426369" y="1678781"/>
                  </a:cubicBezTo>
                  <a:cubicBezTo>
                    <a:pt x="1423194" y="1634331"/>
                    <a:pt x="1339057" y="1604168"/>
                    <a:pt x="1312069" y="1640681"/>
                  </a:cubicBezTo>
                  <a:lnTo>
                    <a:pt x="1126331" y="1893094"/>
                  </a:lnTo>
                  <a:lnTo>
                    <a:pt x="909638" y="1893094"/>
                  </a:lnTo>
                  <a:cubicBezTo>
                    <a:pt x="865187" y="1892300"/>
                    <a:pt x="832644" y="1877220"/>
                    <a:pt x="869156" y="1826419"/>
                  </a:cubicBezTo>
                  <a:cubicBezTo>
                    <a:pt x="931069" y="1746251"/>
                    <a:pt x="900112" y="1608931"/>
                    <a:pt x="769144" y="1607344"/>
                  </a:cubicBezTo>
                  <a:cubicBezTo>
                    <a:pt x="667544" y="1611313"/>
                    <a:pt x="630238" y="1734344"/>
                    <a:pt x="671513" y="1797844"/>
                  </a:cubicBezTo>
                  <a:cubicBezTo>
                    <a:pt x="706438" y="1843881"/>
                    <a:pt x="710407" y="1887537"/>
                    <a:pt x="661988" y="1885950"/>
                  </a:cubicBezTo>
                  <a:lnTo>
                    <a:pt x="433388" y="1885950"/>
                  </a:lnTo>
                  <a:lnTo>
                    <a:pt x="261938" y="1664494"/>
                  </a:lnTo>
                  <a:cubicBezTo>
                    <a:pt x="216694" y="1598613"/>
                    <a:pt x="271463" y="1573212"/>
                    <a:pt x="326231" y="1581150"/>
                  </a:cubicBezTo>
                  <a:cubicBezTo>
                    <a:pt x="379413" y="1588293"/>
                    <a:pt x="492125" y="1476375"/>
                    <a:pt x="407194" y="1373981"/>
                  </a:cubicBezTo>
                  <a:cubicBezTo>
                    <a:pt x="329406" y="1296193"/>
                    <a:pt x="206375" y="1339849"/>
                    <a:pt x="192881" y="1412080"/>
                  </a:cubicBezTo>
                  <a:cubicBezTo>
                    <a:pt x="179387" y="1476374"/>
                    <a:pt x="134938" y="1488280"/>
                    <a:pt x="111919" y="1454944"/>
                  </a:cubicBezTo>
                  <a:lnTo>
                    <a:pt x="0" y="13001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24405" y="5254071"/>
              <a:ext cx="5821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03</a:t>
              </a:r>
              <a:endParaRPr lang="zh-CN" altLang="en-US" sz="2400" b="1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33969" y="4081660"/>
            <a:ext cx="1405549" cy="1633230"/>
            <a:chOff x="4620989" y="4583945"/>
            <a:chExt cx="1405549" cy="1633230"/>
          </a:xfrm>
          <a:solidFill>
            <a:srgbClr val="873DAB">
              <a:alpha val="85000"/>
            </a:srgbClr>
          </a:solidFill>
        </p:grpSpPr>
        <p:sp>
          <p:nvSpPr>
            <p:cNvPr id="24" name="任意多边形 23"/>
            <p:cNvSpPr/>
            <p:nvPr/>
          </p:nvSpPr>
          <p:spPr>
            <a:xfrm rot="12968292">
              <a:off x="4620989" y="4583945"/>
              <a:ext cx="1405549" cy="1633230"/>
            </a:xfrm>
            <a:custGeom>
              <a:avLst/>
              <a:gdLst>
                <a:gd name="connsiteX0" fmla="*/ 0 w 1600200"/>
                <a:gd name="connsiteY0" fmla="*/ 1300162 h 1893094"/>
                <a:gd name="connsiteX1" fmla="*/ 776288 w 1600200"/>
                <a:gd name="connsiteY1" fmla="*/ 0 h 1893094"/>
                <a:gd name="connsiteX2" fmla="*/ 1562100 w 1600200"/>
                <a:gd name="connsiteY2" fmla="*/ 1304925 h 1893094"/>
                <a:gd name="connsiteX3" fmla="*/ 1445419 w 1600200"/>
                <a:gd name="connsiteY3" fmla="*/ 1466850 h 1893094"/>
                <a:gd name="connsiteX4" fmla="*/ 1504950 w 1600200"/>
                <a:gd name="connsiteY4" fmla="*/ 1569244 h 1893094"/>
                <a:gd name="connsiteX5" fmla="*/ 1600200 w 1600200"/>
                <a:gd name="connsiteY5" fmla="*/ 1724025 h 1893094"/>
                <a:gd name="connsiteX6" fmla="*/ 1428750 w 1600200"/>
                <a:gd name="connsiteY6" fmla="*/ 1674019 h 1893094"/>
                <a:gd name="connsiteX7" fmla="*/ 1304925 w 1600200"/>
                <a:gd name="connsiteY7" fmla="*/ 1633537 h 1893094"/>
                <a:gd name="connsiteX8" fmla="*/ 1126331 w 1600200"/>
                <a:gd name="connsiteY8" fmla="*/ 1893094 h 1893094"/>
                <a:gd name="connsiteX9" fmla="*/ 909638 w 1600200"/>
                <a:gd name="connsiteY9" fmla="*/ 1893094 h 1893094"/>
                <a:gd name="connsiteX10" fmla="*/ 869156 w 1600200"/>
                <a:gd name="connsiteY10" fmla="*/ 1826419 h 1893094"/>
                <a:gd name="connsiteX11" fmla="*/ 769144 w 1600200"/>
                <a:gd name="connsiteY11" fmla="*/ 1607344 h 1893094"/>
                <a:gd name="connsiteX12" fmla="*/ 671513 w 1600200"/>
                <a:gd name="connsiteY12" fmla="*/ 1797844 h 1893094"/>
                <a:gd name="connsiteX13" fmla="*/ 661988 w 1600200"/>
                <a:gd name="connsiteY13" fmla="*/ 1885950 h 1893094"/>
                <a:gd name="connsiteX14" fmla="*/ 433388 w 1600200"/>
                <a:gd name="connsiteY14" fmla="*/ 1885950 h 1893094"/>
                <a:gd name="connsiteX15" fmla="*/ 261938 w 1600200"/>
                <a:gd name="connsiteY15" fmla="*/ 1664494 h 1893094"/>
                <a:gd name="connsiteX16" fmla="*/ 326231 w 1600200"/>
                <a:gd name="connsiteY16" fmla="*/ 1581150 h 1893094"/>
                <a:gd name="connsiteX17" fmla="*/ 414338 w 1600200"/>
                <a:gd name="connsiteY17" fmla="*/ 1366837 h 1893094"/>
                <a:gd name="connsiteX18" fmla="*/ 188119 w 1600200"/>
                <a:gd name="connsiteY18" fmla="*/ 1404937 h 1893094"/>
                <a:gd name="connsiteX19" fmla="*/ 116681 w 1600200"/>
                <a:gd name="connsiteY19" fmla="*/ 1447800 h 1893094"/>
                <a:gd name="connsiteX20" fmla="*/ 0 w 1600200"/>
                <a:gd name="connsiteY20" fmla="*/ 1300162 h 1893094"/>
                <a:gd name="connsiteX0-1" fmla="*/ 0 w 1600200"/>
                <a:gd name="connsiteY0-2" fmla="*/ 1300162 h 1893094"/>
                <a:gd name="connsiteX1-3" fmla="*/ 776288 w 1600200"/>
                <a:gd name="connsiteY1-4" fmla="*/ 0 h 1893094"/>
                <a:gd name="connsiteX2-5" fmla="*/ 1562100 w 1600200"/>
                <a:gd name="connsiteY2-6" fmla="*/ 1304925 h 1893094"/>
                <a:gd name="connsiteX3-7" fmla="*/ 1445419 w 1600200"/>
                <a:gd name="connsiteY3-8" fmla="*/ 1466850 h 1893094"/>
                <a:gd name="connsiteX4-9" fmla="*/ 1504950 w 1600200"/>
                <a:gd name="connsiteY4-10" fmla="*/ 1569244 h 1893094"/>
                <a:gd name="connsiteX5-11" fmla="*/ 1600200 w 1600200"/>
                <a:gd name="connsiteY5-12" fmla="*/ 1724025 h 1893094"/>
                <a:gd name="connsiteX6-13" fmla="*/ 1428750 w 1600200"/>
                <a:gd name="connsiteY6-14" fmla="*/ 1674019 h 1893094"/>
                <a:gd name="connsiteX7-15" fmla="*/ 1304925 w 1600200"/>
                <a:gd name="connsiteY7-16" fmla="*/ 1633537 h 1893094"/>
                <a:gd name="connsiteX8-17" fmla="*/ 1126331 w 1600200"/>
                <a:gd name="connsiteY8-18" fmla="*/ 1893094 h 1893094"/>
                <a:gd name="connsiteX9-19" fmla="*/ 909638 w 1600200"/>
                <a:gd name="connsiteY9-20" fmla="*/ 1893094 h 1893094"/>
                <a:gd name="connsiteX10-21" fmla="*/ 869156 w 1600200"/>
                <a:gd name="connsiteY10-22" fmla="*/ 1826419 h 1893094"/>
                <a:gd name="connsiteX11-23" fmla="*/ 769144 w 1600200"/>
                <a:gd name="connsiteY11-24" fmla="*/ 1607344 h 1893094"/>
                <a:gd name="connsiteX12-25" fmla="*/ 671513 w 1600200"/>
                <a:gd name="connsiteY12-26" fmla="*/ 1797844 h 1893094"/>
                <a:gd name="connsiteX13-27" fmla="*/ 661988 w 1600200"/>
                <a:gd name="connsiteY13-28" fmla="*/ 1885950 h 1893094"/>
                <a:gd name="connsiteX14-29" fmla="*/ 433388 w 1600200"/>
                <a:gd name="connsiteY14-30" fmla="*/ 1885950 h 1893094"/>
                <a:gd name="connsiteX15-31" fmla="*/ 261938 w 1600200"/>
                <a:gd name="connsiteY15-32" fmla="*/ 1664494 h 1893094"/>
                <a:gd name="connsiteX16-33" fmla="*/ 326231 w 1600200"/>
                <a:gd name="connsiteY16-34" fmla="*/ 1581150 h 1893094"/>
                <a:gd name="connsiteX17-35" fmla="*/ 414338 w 1600200"/>
                <a:gd name="connsiteY17-36" fmla="*/ 1366837 h 1893094"/>
                <a:gd name="connsiteX18-37" fmla="*/ 188119 w 1600200"/>
                <a:gd name="connsiteY18-38" fmla="*/ 1404937 h 1893094"/>
                <a:gd name="connsiteX19-39" fmla="*/ 116681 w 1600200"/>
                <a:gd name="connsiteY19-40" fmla="*/ 1447800 h 1893094"/>
                <a:gd name="connsiteX20-41" fmla="*/ 0 w 1600200"/>
                <a:gd name="connsiteY20-42" fmla="*/ 1300162 h 1893094"/>
                <a:gd name="connsiteX0-43" fmla="*/ 0 w 1600200"/>
                <a:gd name="connsiteY0-44" fmla="*/ 1300162 h 1893094"/>
                <a:gd name="connsiteX1-45" fmla="*/ 776288 w 1600200"/>
                <a:gd name="connsiteY1-46" fmla="*/ 0 h 1893094"/>
                <a:gd name="connsiteX2-47" fmla="*/ 1562100 w 1600200"/>
                <a:gd name="connsiteY2-48" fmla="*/ 1304925 h 1893094"/>
                <a:gd name="connsiteX3-49" fmla="*/ 1445419 w 1600200"/>
                <a:gd name="connsiteY3-50" fmla="*/ 1466850 h 1893094"/>
                <a:gd name="connsiteX4-51" fmla="*/ 1504950 w 1600200"/>
                <a:gd name="connsiteY4-52" fmla="*/ 1569244 h 1893094"/>
                <a:gd name="connsiteX5-53" fmla="*/ 1600200 w 1600200"/>
                <a:gd name="connsiteY5-54" fmla="*/ 1724025 h 1893094"/>
                <a:gd name="connsiteX6-55" fmla="*/ 1428750 w 1600200"/>
                <a:gd name="connsiteY6-56" fmla="*/ 1674019 h 1893094"/>
                <a:gd name="connsiteX7-57" fmla="*/ 1304925 w 1600200"/>
                <a:gd name="connsiteY7-58" fmla="*/ 1633537 h 1893094"/>
                <a:gd name="connsiteX8-59" fmla="*/ 1126331 w 1600200"/>
                <a:gd name="connsiteY8-60" fmla="*/ 1893094 h 1893094"/>
                <a:gd name="connsiteX9-61" fmla="*/ 909638 w 1600200"/>
                <a:gd name="connsiteY9-62" fmla="*/ 1893094 h 1893094"/>
                <a:gd name="connsiteX10-63" fmla="*/ 869156 w 1600200"/>
                <a:gd name="connsiteY10-64" fmla="*/ 1826419 h 1893094"/>
                <a:gd name="connsiteX11-65" fmla="*/ 769144 w 1600200"/>
                <a:gd name="connsiteY11-66" fmla="*/ 1607344 h 1893094"/>
                <a:gd name="connsiteX12-67" fmla="*/ 671513 w 1600200"/>
                <a:gd name="connsiteY12-68" fmla="*/ 1797844 h 1893094"/>
                <a:gd name="connsiteX13-69" fmla="*/ 661988 w 1600200"/>
                <a:gd name="connsiteY13-70" fmla="*/ 1885950 h 1893094"/>
                <a:gd name="connsiteX14-71" fmla="*/ 433388 w 1600200"/>
                <a:gd name="connsiteY14-72" fmla="*/ 1885950 h 1893094"/>
                <a:gd name="connsiteX15-73" fmla="*/ 261938 w 1600200"/>
                <a:gd name="connsiteY15-74" fmla="*/ 1664494 h 1893094"/>
                <a:gd name="connsiteX16-75" fmla="*/ 326231 w 1600200"/>
                <a:gd name="connsiteY16-76" fmla="*/ 1581150 h 1893094"/>
                <a:gd name="connsiteX17-77" fmla="*/ 414338 w 1600200"/>
                <a:gd name="connsiteY17-78" fmla="*/ 1366837 h 1893094"/>
                <a:gd name="connsiteX18-79" fmla="*/ 188119 w 1600200"/>
                <a:gd name="connsiteY18-80" fmla="*/ 1404937 h 1893094"/>
                <a:gd name="connsiteX19-81" fmla="*/ 116681 w 1600200"/>
                <a:gd name="connsiteY19-82" fmla="*/ 1447800 h 1893094"/>
                <a:gd name="connsiteX20-83" fmla="*/ 0 w 1600200"/>
                <a:gd name="connsiteY20-84" fmla="*/ 1300162 h 1893094"/>
                <a:gd name="connsiteX0-85" fmla="*/ 0 w 1600200"/>
                <a:gd name="connsiteY0-86" fmla="*/ 1300162 h 1893094"/>
                <a:gd name="connsiteX1-87" fmla="*/ 776288 w 1600200"/>
                <a:gd name="connsiteY1-88" fmla="*/ 0 h 1893094"/>
                <a:gd name="connsiteX2-89" fmla="*/ 1562100 w 1600200"/>
                <a:gd name="connsiteY2-90" fmla="*/ 1304925 h 1893094"/>
                <a:gd name="connsiteX3-91" fmla="*/ 1445419 w 1600200"/>
                <a:gd name="connsiteY3-92" fmla="*/ 1466850 h 1893094"/>
                <a:gd name="connsiteX4-93" fmla="*/ 1512094 w 1600200"/>
                <a:gd name="connsiteY4-94" fmla="*/ 1569244 h 1893094"/>
                <a:gd name="connsiteX5-95" fmla="*/ 1600200 w 1600200"/>
                <a:gd name="connsiteY5-96" fmla="*/ 1724025 h 1893094"/>
                <a:gd name="connsiteX6-97" fmla="*/ 1428750 w 1600200"/>
                <a:gd name="connsiteY6-98" fmla="*/ 1674019 h 1893094"/>
                <a:gd name="connsiteX7-99" fmla="*/ 1304925 w 1600200"/>
                <a:gd name="connsiteY7-100" fmla="*/ 1633537 h 1893094"/>
                <a:gd name="connsiteX8-101" fmla="*/ 1126331 w 1600200"/>
                <a:gd name="connsiteY8-102" fmla="*/ 1893094 h 1893094"/>
                <a:gd name="connsiteX9-103" fmla="*/ 909638 w 1600200"/>
                <a:gd name="connsiteY9-104" fmla="*/ 1893094 h 1893094"/>
                <a:gd name="connsiteX10-105" fmla="*/ 869156 w 1600200"/>
                <a:gd name="connsiteY10-106" fmla="*/ 1826419 h 1893094"/>
                <a:gd name="connsiteX11-107" fmla="*/ 769144 w 1600200"/>
                <a:gd name="connsiteY11-108" fmla="*/ 1607344 h 1893094"/>
                <a:gd name="connsiteX12-109" fmla="*/ 671513 w 1600200"/>
                <a:gd name="connsiteY12-110" fmla="*/ 1797844 h 1893094"/>
                <a:gd name="connsiteX13-111" fmla="*/ 661988 w 1600200"/>
                <a:gd name="connsiteY13-112" fmla="*/ 1885950 h 1893094"/>
                <a:gd name="connsiteX14-113" fmla="*/ 433388 w 1600200"/>
                <a:gd name="connsiteY14-114" fmla="*/ 1885950 h 1893094"/>
                <a:gd name="connsiteX15-115" fmla="*/ 261938 w 1600200"/>
                <a:gd name="connsiteY15-116" fmla="*/ 1664494 h 1893094"/>
                <a:gd name="connsiteX16-117" fmla="*/ 326231 w 1600200"/>
                <a:gd name="connsiteY16-118" fmla="*/ 1581150 h 1893094"/>
                <a:gd name="connsiteX17-119" fmla="*/ 414338 w 1600200"/>
                <a:gd name="connsiteY17-120" fmla="*/ 1366837 h 1893094"/>
                <a:gd name="connsiteX18-121" fmla="*/ 188119 w 1600200"/>
                <a:gd name="connsiteY18-122" fmla="*/ 1404937 h 1893094"/>
                <a:gd name="connsiteX19-123" fmla="*/ 116681 w 1600200"/>
                <a:gd name="connsiteY19-124" fmla="*/ 1447800 h 1893094"/>
                <a:gd name="connsiteX20-125" fmla="*/ 0 w 1600200"/>
                <a:gd name="connsiteY20-126" fmla="*/ 1300162 h 1893094"/>
                <a:gd name="connsiteX0-127" fmla="*/ 0 w 1600200"/>
                <a:gd name="connsiteY0-128" fmla="*/ 1300162 h 1893094"/>
                <a:gd name="connsiteX1-129" fmla="*/ 776288 w 1600200"/>
                <a:gd name="connsiteY1-130" fmla="*/ 0 h 1893094"/>
                <a:gd name="connsiteX2-131" fmla="*/ 1562100 w 1600200"/>
                <a:gd name="connsiteY2-132" fmla="*/ 1304925 h 1893094"/>
                <a:gd name="connsiteX3-133" fmla="*/ 1445419 w 1600200"/>
                <a:gd name="connsiteY3-134" fmla="*/ 1466850 h 1893094"/>
                <a:gd name="connsiteX4-135" fmla="*/ 1512094 w 1600200"/>
                <a:gd name="connsiteY4-136" fmla="*/ 1569244 h 1893094"/>
                <a:gd name="connsiteX5-137" fmla="*/ 1600200 w 1600200"/>
                <a:gd name="connsiteY5-138" fmla="*/ 1724025 h 1893094"/>
                <a:gd name="connsiteX6-139" fmla="*/ 1428750 w 1600200"/>
                <a:gd name="connsiteY6-140" fmla="*/ 1674019 h 1893094"/>
                <a:gd name="connsiteX7-141" fmla="*/ 1304925 w 1600200"/>
                <a:gd name="connsiteY7-142" fmla="*/ 1633537 h 1893094"/>
                <a:gd name="connsiteX8-143" fmla="*/ 1126331 w 1600200"/>
                <a:gd name="connsiteY8-144" fmla="*/ 1893094 h 1893094"/>
                <a:gd name="connsiteX9-145" fmla="*/ 909638 w 1600200"/>
                <a:gd name="connsiteY9-146" fmla="*/ 1893094 h 1893094"/>
                <a:gd name="connsiteX10-147" fmla="*/ 869156 w 1600200"/>
                <a:gd name="connsiteY10-148" fmla="*/ 1826419 h 1893094"/>
                <a:gd name="connsiteX11-149" fmla="*/ 769144 w 1600200"/>
                <a:gd name="connsiteY11-150" fmla="*/ 1607344 h 1893094"/>
                <a:gd name="connsiteX12-151" fmla="*/ 671513 w 1600200"/>
                <a:gd name="connsiteY12-152" fmla="*/ 1797844 h 1893094"/>
                <a:gd name="connsiteX13-153" fmla="*/ 661988 w 1600200"/>
                <a:gd name="connsiteY13-154" fmla="*/ 1885950 h 1893094"/>
                <a:gd name="connsiteX14-155" fmla="*/ 433388 w 1600200"/>
                <a:gd name="connsiteY14-156" fmla="*/ 1885950 h 1893094"/>
                <a:gd name="connsiteX15-157" fmla="*/ 261938 w 1600200"/>
                <a:gd name="connsiteY15-158" fmla="*/ 1664494 h 1893094"/>
                <a:gd name="connsiteX16-159" fmla="*/ 326231 w 1600200"/>
                <a:gd name="connsiteY16-160" fmla="*/ 1581150 h 1893094"/>
                <a:gd name="connsiteX17-161" fmla="*/ 414338 w 1600200"/>
                <a:gd name="connsiteY17-162" fmla="*/ 1366837 h 1893094"/>
                <a:gd name="connsiteX18-163" fmla="*/ 188119 w 1600200"/>
                <a:gd name="connsiteY18-164" fmla="*/ 1404937 h 1893094"/>
                <a:gd name="connsiteX19-165" fmla="*/ 116681 w 1600200"/>
                <a:gd name="connsiteY19-166" fmla="*/ 1447800 h 1893094"/>
                <a:gd name="connsiteX20-167" fmla="*/ 0 w 1600200"/>
                <a:gd name="connsiteY20-168" fmla="*/ 1300162 h 1893094"/>
                <a:gd name="connsiteX0-169" fmla="*/ 0 w 1600200"/>
                <a:gd name="connsiteY0-170" fmla="*/ 1300162 h 1893094"/>
                <a:gd name="connsiteX1-171" fmla="*/ 776288 w 1600200"/>
                <a:gd name="connsiteY1-172" fmla="*/ 0 h 1893094"/>
                <a:gd name="connsiteX2-173" fmla="*/ 1562100 w 1600200"/>
                <a:gd name="connsiteY2-174" fmla="*/ 1304925 h 1893094"/>
                <a:gd name="connsiteX3-175" fmla="*/ 1445419 w 1600200"/>
                <a:gd name="connsiteY3-176" fmla="*/ 1466850 h 1893094"/>
                <a:gd name="connsiteX4-177" fmla="*/ 1512094 w 1600200"/>
                <a:gd name="connsiteY4-178" fmla="*/ 1569244 h 1893094"/>
                <a:gd name="connsiteX5-179" fmla="*/ 1600200 w 1600200"/>
                <a:gd name="connsiteY5-180" fmla="*/ 1724025 h 1893094"/>
                <a:gd name="connsiteX6-181" fmla="*/ 1428750 w 1600200"/>
                <a:gd name="connsiteY6-182" fmla="*/ 1674019 h 1893094"/>
                <a:gd name="connsiteX7-183" fmla="*/ 1304925 w 1600200"/>
                <a:gd name="connsiteY7-184" fmla="*/ 1633537 h 1893094"/>
                <a:gd name="connsiteX8-185" fmla="*/ 1126331 w 1600200"/>
                <a:gd name="connsiteY8-186" fmla="*/ 1893094 h 1893094"/>
                <a:gd name="connsiteX9-187" fmla="*/ 909638 w 1600200"/>
                <a:gd name="connsiteY9-188" fmla="*/ 1893094 h 1893094"/>
                <a:gd name="connsiteX10-189" fmla="*/ 869156 w 1600200"/>
                <a:gd name="connsiteY10-190" fmla="*/ 1826419 h 1893094"/>
                <a:gd name="connsiteX11-191" fmla="*/ 769144 w 1600200"/>
                <a:gd name="connsiteY11-192" fmla="*/ 1607344 h 1893094"/>
                <a:gd name="connsiteX12-193" fmla="*/ 671513 w 1600200"/>
                <a:gd name="connsiteY12-194" fmla="*/ 1797844 h 1893094"/>
                <a:gd name="connsiteX13-195" fmla="*/ 661988 w 1600200"/>
                <a:gd name="connsiteY13-196" fmla="*/ 1885950 h 1893094"/>
                <a:gd name="connsiteX14-197" fmla="*/ 433388 w 1600200"/>
                <a:gd name="connsiteY14-198" fmla="*/ 1885950 h 1893094"/>
                <a:gd name="connsiteX15-199" fmla="*/ 261938 w 1600200"/>
                <a:gd name="connsiteY15-200" fmla="*/ 1664494 h 1893094"/>
                <a:gd name="connsiteX16-201" fmla="*/ 326231 w 1600200"/>
                <a:gd name="connsiteY16-202" fmla="*/ 1581150 h 1893094"/>
                <a:gd name="connsiteX17-203" fmla="*/ 414338 w 1600200"/>
                <a:gd name="connsiteY17-204" fmla="*/ 1366837 h 1893094"/>
                <a:gd name="connsiteX18-205" fmla="*/ 188119 w 1600200"/>
                <a:gd name="connsiteY18-206" fmla="*/ 1404937 h 1893094"/>
                <a:gd name="connsiteX19-207" fmla="*/ 116681 w 1600200"/>
                <a:gd name="connsiteY19-208" fmla="*/ 1447800 h 1893094"/>
                <a:gd name="connsiteX20-209" fmla="*/ 0 w 1600200"/>
                <a:gd name="connsiteY20-210" fmla="*/ 1300162 h 1893094"/>
                <a:gd name="connsiteX0-211" fmla="*/ 0 w 1600200"/>
                <a:gd name="connsiteY0-212" fmla="*/ 1300162 h 1893094"/>
                <a:gd name="connsiteX1-213" fmla="*/ 776288 w 1600200"/>
                <a:gd name="connsiteY1-214" fmla="*/ 0 h 1893094"/>
                <a:gd name="connsiteX2-215" fmla="*/ 1562100 w 1600200"/>
                <a:gd name="connsiteY2-216" fmla="*/ 1304925 h 1893094"/>
                <a:gd name="connsiteX3-217" fmla="*/ 1445419 w 1600200"/>
                <a:gd name="connsiteY3-218" fmla="*/ 1466850 h 1893094"/>
                <a:gd name="connsiteX4-219" fmla="*/ 1516856 w 1600200"/>
                <a:gd name="connsiteY4-220" fmla="*/ 1557338 h 1893094"/>
                <a:gd name="connsiteX5-221" fmla="*/ 1600200 w 1600200"/>
                <a:gd name="connsiteY5-222" fmla="*/ 1724025 h 1893094"/>
                <a:gd name="connsiteX6-223" fmla="*/ 1428750 w 1600200"/>
                <a:gd name="connsiteY6-224" fmla="*/ 1674019 h 1893094"/>
                <a:gd name="connsiteX7-225" fmla="*/ 1304925 w 1600200"/>
                <a:gd name="connsiteY7-226" fmla="*/ 1633537 h 1893094"/>
                <a:gd name="connsiteX8-227" fmla="*/ 1126331 w 1600200"/>
                <a:gd name="connsiteY8-228" fmla="*/ 1893094 h 1893094"/>
                <a:gd name="connsiteX9-229" fmla="*/ 909638 w 1600200"/>
                <a:gd name="connsiteY9-230" fmla="*/ 1893094 h 1893094"/>
                <a:gd name="connsiteX10-231" fmla="*/ 869156 w 1600200"/>
                <a:gd name="connsiteY10-232" fmla="*/ 1826419 h 1893094"/>
                <a:gd name="connsiteX11-233" fmla="*/ 769144 w 1600200"/>
                <a:gd name="connsiteY11-234" fmla="*/ 1607344 h 1893094"/>
                <a:gd name="connsiteX12-235" fmla="*/ 671513 w 1600200"/>
                <a:gd name="connsiteY12-236" fmla="*/ 1797844 h 1893094"/>
                <a:gd name="connsiteX13-237" fmla="*/ 661988 w 1600200"/>
                <a:gd name="connsiteY13-238" fmla="*/ 1885950 h 1893094"/>
                <a:gd name="connsiteX14-239" fmla="*/ 433388 w 1600200"/>
                <a:gd name="connsiteY14-240" fmla="*/ 1885950 h 1893094"/>
                <a:gd name="connsiteX15-241" fmla="*/ 261938 w 1600200"/>
                <a:gd name="connsiteY15-242" fmla="*/ 1664494 h 1893094"/>
                <a:gd name="connsiteX16-243" fmla="*/ 326231 w 1600200"/>
                <a:gd name="connsiteY16-244" fmla="*/ 1581150 h 1893094"/>
                <a:gd name="connsiteX17-245" fmla="*/ 414338 w 1600200"/>
                <a:gd name="connsiteY17-246" fmla="*/ 1366837 h 1893094"/>
                <a:gd name="connsiteX18-247" fmla="*/ 188119 w 1600200"/>
                <a:gd name="connsiteY18-248" fmla="*/ 1404937 h 1893094"/>
                <a:gd name="connsiteX19-249" fmla="*/ 116681 w 1600200"/>
                <a:gd name="connsiteY19-250" fmla="*/ 1447800 h 1893094"/>
                <a:gd name="connsiteX20-251" fmla="*/ 0 w 1600200"/>
                <a:gd name="connsiteY20-252" fmla="*/ 1300162 h 1893094"/>
                <a:gd name="connsiteX0-253" fmla="*/ 0 w 1600200"/>
                <a:gd name="connsiteY0-254" fmla="*/ 1300162 h 1893094"/>
                <a:gd name="connsiteX1-255" fmla="*/ 776288 w 1600200"/>
                <a:gd name="connsiteY1-256" fmla="*/ 0 h 1893094"/>
                <a:gd name="connsiteX2-257" fmla="*/ 1562100 w 1600200"/>
                <a:gd name="connsiteY2-258" fmla="*/ 1304925 h 1893094"/>
                <a:gd name="connsiteX3-259" fmla="*/ 1445419 w 1600200"/>
                <a:gd name="connsiteY3-260" fmla="*/ 1466850 h 1893094"/>
                <a:gd name="connsiteX4-261" fmla="*/ 1516856 w 1600200"/>
                <a:gd name="connsiteY4-262" fmla="*/ 1557338 h 1893094"/>
                <a:gd name="connsiteX5-263" fmla="*/ 1600200 w 1600200"/>
                <a:gd name="connsiteY5-264" fmla="*/ 1724025 h 1893094"/>
                <a:gd name="connsiteX6-265" fmla="*/ 1428750 w 1600200"/>
                <a:gd name="connsiteY6-266" fmla="*/ 1674019 h 1893094"/>
                <a:gd name="connsiteX7-267" fmla="*/ 1304925 w 1600200"/>
                <a:gd name="connsiteY7-268" fmla="*/ 1633537 h 1893094"/>
                <a:gd name="connsiteX8-269" fmla="*/ 1126331 w 1600200"/>
                <a:gd name="connsiteY8-270" fmla="*/ 1893094 h 1893094"/>
                <a:gd name="connsiteX9-271" fmla="*/ 909638 w 1600200"/>
                <a:gd name="connsiteY9-272" fmla="*/ 1893094 h 1893094"/>
                <a:gd name="connsiteX10-273" fmla="*/ 869156 w 1600200"/>
                <a:gd name="connsiteY10-274" fmla="*/ 1826419 h 1893094"/>
                <a:gd name="connsiteX11-275" fmla="*/ 769144 w 1600200"/>
                <a:gd name="connsiteY11-276" fmla="*/ 1607344 h 1893094"/>
                <a:gd name="connsiteX12-277" fmla="*/ 671513 w 1600200"/>
                <a:gd name="connsiteY12-278" fmla="*/ 1797844 h 1893094"/>
                <a:gd name="connsiteX13-279" fmla="*/ 661988 w 1600200"/>
                <a:gd name="connsiteY13-280" fmla="*/ 1885950 h 1893094"/>
                <a:gd name="connsiteX14-281" fmla="*/ 433388 w 1600200"/>
                <a:gd name="connsiteY14-282" fmla="*/ 1885950 h 1893094"/>
                <a:gd name="connsiteX15-283" fmla="*/ 261938 w 1600200"/>
                <a:gd name="connsiteY15-284" fmla="*/ 1664494 h 1893094"/>
                <a:gd name="connsiteX16-285" fmla="*/ 326231 w 1600200"/>
                <a:gd name="connsiteY16-286" fmla="*/ 1581150 h 1893094"/>
                <a:gd name="connsiteX17-287" fmla="*/ 414338 w 1600200"/>
                <a:gd name="connsiteY17-288" fmla="*/ 1366837 h 1893094"/>
                <a:gd name="connsiteX18-289" fmla="*/ 188119 w 1600200"/>
                <a:gd name="connsiteY18-290" fmla="*/ 1404937 h 1893094"/>
                <a:gd name="connsiteX19-291" fmla="*/ 116681 w 1600200"/>
                <a:gd name="connsiteY19-292" fmla="*/ 1447800 h 1893094"/>
                <a:gd name="connsiteX20-293" fmla="*/ 0 w 1600200"/>
                <a:gd name="connsiteY20-294" fmla="*/ 1300162 h 1893094"/>
                <a:gd name="connsiteX0-295" fmla="*/ 0 w 1618472"/>
                <a:gd name="connsiteY0-296" fmla="*/ 1300162 h 1893094"/>
                <a:gd name="connsiteX1-297" fmla="*/ 776288 w 1618472"/>
                <a:gd name="connsiteY1-298" fmla="*/ 0 h 1893094"/>
                <a:gd name="connsiteX2-299" fmla="*/ 1562100 w 1618472"/>
                <a:gd name="connsiteY2-300" fmla="*/ 1304925 h 1893094"/>
                <a:gd name="connsiteX3-301" fmla="*/ 1445419 w 1618472"/>
                <a:gd name="connsiteY3-302" fmla="*/ 1466850 h 1893094"/>
                <a:gd name="connsiteX4-303" fmla="*/ 1516856 w 1618472"/>
                <a:gd name="connsiteY4-304" fmla="*/ 1557338 h 1893094"/>
                <a:gd name="connsiteX5-305" fmla="*/ 1600200 w 1618472"/>
                <a:gd name="connsiteY5-306" fmla="*/ 1724025 h 1893094"/>
                <a:gd name="connsiteX6-307" fmla="*/ 1428750 w 1618472"/>
                <a:gd name="connsiteY6-308" fmla="*/ 1674019 h 1893094"/>
                <a:gd name="connsiteX7-309" fmla="*/ 1304925 w 1618472"/>
                <a:gd name="connsiteY7-310" fmla="*/ 1633537 h 1893094"/>
                <a:gd name="connsiteX8-311" fmla="*/ 1126331 w 1618472"/>
                <a:gd name="connsiteY8-312" fmla="*/ 1893094 h 1893094"/>
                <a:gd name="connsiteX9-313" fmla="*/ 909638 w 1618472"/>
                <a:gd name="connsiteY9-314" fmla="*/ 1893094 h 1893094"/>
                <a:gd name="connsiteX10-315" fmla="*/ 869156 w 1618472"/>
                <a:gd name="connsiteY10-316" fmla="*/ 1826419 h 1893094"/>
                <a:gd name="connsiteX11-317" fmla="*/ 769144 w 1618472"/>
                <a:gd name="connsiteY11-318" fmla="*/ 1607344 h 1893094"/>
                <a:gd name="connsiteX12-319" fmla="*/ 671513 w 1618472"/>
                <a:gd name="connsiteY12-320" fmla="*/ 1797844 h 1893094"/>
                <a:gd name="connsiteX13-321" fmla="*/ 661988 w 1618472"/>
                <a:gd name="connsiteY13-322" fmla="*/ 1885950 h 1893094"/>
                <a:gd name="connsiteX14-323" fmla="*/ 433388 w 1618472"/>
                <a:gd name="connsiteY14-324" fmla="*/ 1885950 h 1893094"/>
                <a:gd name="connsiteX15-325" fmla="*/ 261938 w 1618472"/>
                <a:gd name="connsiteY15-326" fmla="*/ 1664494 h 1893094"/>
                <a:gd name="connsiteX16-327" fmla="*/ 326231 w 1618472"/>
                <a:gd name="connsiteY16-328" fmla="*/ 1581150 h 1893094"/>
                <a:gd name="connsiteX17-329" fmla="*/ 414338 w 1618472"/>
                <a:gd name="connsiteY17-330" fmla="*/ 1366837 h 1893094"/>
                <a:gd name="connsiteX18-331" fmla="*/ 188119 w 1618472"/>
                <a:gd name="connsiteY18-332" fmla="*/ 1404937 h 1893094"/>
                <a:gd name="connsiteX19-333" fmla="*/ 116681 w 1618472"/>
                <a:gd name="connsiteY19-334" fmla="*/ 1447800 h 1893094"/>
                <a:gd name="connsiteX20-335" fmla="*/ 0 w 1618472"/>
                <a:gd name="connsiteY20-336" fmla="*/ 1300162 h 1893094"/>
                <a:gd name="connsiteX0-337" fmla="*/ 0 w 1618472"/>
                <a:gd name="connsiteY0-338" fmla="*/ 1300162 h 1893094"/>
                <a:gd name="connsiteX1-339" fmla="*/ 776288 w 1618472"/>
                <a:gd name="connsiteY1-340" fmla="*/ 0 h 1893094"/>
                <a:gd name="connsiteX2-341" fmla="*/ 1562100 w 1618472"/>
                <a:gd name="connsiteY2-342" fmla="*/ 1304925 h 1893094"/>
                <a:gd name="connsiteX3-343" fmla="*/ 1445419 w 1618472"/>
                <a:gd name="connsiteY3-344" fmla="*/ 1466850 h 1893094"/>
                <a:gd name="connsiteX4-345" fmla="*/ 1516856 w 1618472"/>
                <a:gd name="connsiteY4-346" fmla="*/ 1557338 h 1893094"/>
                <a:gd name="connsiteX5-347" fmla="*/ 1600200 w 1618472"/>
                <a:gd name="connsiteY5-348" fmla="*/ 1724025 h 1893094"/>
                <a:gd name="connsiteX6-349" fmla="*/ 1428750 w 1618472"/>
                <a:gd name="connsiteY6-350" fmla="*/ 1674019 h 1893094"/>
                <a:gd name="connsiteX7-351" fmla="*/ 1304925 w 1618472"/>
                <a:gd name="connsiteY7-352" fmla="*/ 1633537 h 1893094"/>
                <a:gd name="connsiteX8-353" fmla="*/ 1126331 w 1618472"/>
                <a:gd name="connsiteY8-354" fmla="*/ 1893094 h 1893094"/>
                <a:gd name="connsiteX9-355" fmla="*/ 909638 w 1618472"/>
                <a:gd name="connsiteY9-356" fmla="*/ 1893094 h 1893094"/>
                <a:gd name="connsiteX10-357" fmla="*/ 869156 w 1618472"/>
                <a:gd name="connsiteY10-358" fmla="*/ 1826419 h 1893094"/>
                <a:gd name="connsiteX11-359" fmla="*/ 769144 w 1618472"/>
                <a:gd name="connsiteY11-360" fmla="*/ 1607344 h 1893094"/>
                <a:gd name="connsiteX12-361" fmla="*/ 671513 w 1618472"/>
                <a:gd name="connsiteY12-362" fmla="*/ 1797844 h 1893094"/>
                <a:gd name="connsiteX13-363" fmla="*/ 661988 w 1618472"/>
                <a:gd name="connsiteY13-364" fmla="*/ 1885950 h 1893094"/>
                <a:gd name="connsiteX14-365" fmla="*/ 433388 w 1618472"/>
                <a:gd name="connsiteY14-366" fmla="*/ 1885950 h 1893094"/>
                <a:gd name="connsiteX15-367" fmla="*/ 261938 w 1618472"/>
                <a:gd name="connsiteY15-368" fmla="*/ 1664494 h 1893094"/>
                <a:gd name="connsiteX16-369" fmla="*/ 326231 w 1618472"/>
                <a:gd name="connsiteY16-370" fmla="*/ 1581150 h 1893094"/>
                <a:gd name="connsiteX17-371" fmla="*/ 414338 w 1618472"/>
                <a:gd name="connsiteY17-372" fmla="*/ 1366837 h 1893094"/>
                <a:gd name="connsiteX18-373" fmla="*/ 188119 w 1618472"/>
                <a:gd name="connsiteY18-374" fmla="*/ 1404937 h 1893094"/>
                <a:gd name="connsiteX19-375" fmla="*/ 116681 w 1618472"/>
                <a:gd name="connsiteY19-376" fmla="*/ 1447800 h 1893094"/>
                <a:gd name="connsiteX20-377" fmla="*/ 0 w 1618472"/>
                <a:gd name="connsiteY20-378" fmla="*/ 1300162 h 1893094"/>
                <a:gd name="connsiteX0-379" fmla="*/ 0 w 1624617"/>
                <a:gd name="connsiteY0-380" fmla="*/ 1300162 h 1893094"/>
                <a:gd name="connsiteX1-381" fmla="*/ 776288 w 1624617"/>
                <a:gd name="connsiteY1-382" fmla="*/ 0 h 1893094"/>
                <a:gd name="connsiteX2-383" fmla="*/ 1562100 w 1624617"/>
                <a:gd name="connsiteY2-384" fmla="*/ 1304925 h 1893094"/>
                <a:gd name="connsiteX3-385" fmla="*/ 1445419 w 1624617"/>
                <a:gd name="connsiteY3-386" fmla="*/ 1466850 h 1893094"/>
                <a:gd name="connsiteX4-387" fmla="*/ 1516856 w 1624617"/>
                <a:gd name="connsiteY4-388" fmla="*/ 1557338 h 1893094"/>
                <a:gd name="connsiteX5-389" fmla="*/ 1600200 w 1624617"/>
                <a:gd name="connsiteY5-390" fmla="*/ 1724025 h 1893094"/>
                <a:gd name="connsiteX6-391" fmla="*/ 1428750 w 1624617"/>
                <a:gd name="connsiteY6-392" fmla="*/ 1674019 h 1893094"/>
                <a:gd name="connsiteX7-393" fmla="*/ 1304925 w 1624617"/>
                <a:gd name="connsiteY7-394" fmla="*/ 1633537 h 1893094"/>
                <a:gd name="connsiteX8-395" fmla="*/ 1126331 w 1624617"/>
                <a:gd name="connsiteY8-396" fmla="*/ 1893094 h 1893094"/>
                <a:gd name="connsiteX9-397" fmla="*/ 909638 w 1624617"/>
                <a:gd name="connsiteY9-398" fmla="*/ 1893094 h 1893094"/>
                <a:gd name="connsiteX10-399" fmla="*/ 869156 w 1624617"/>
                <a:gd name="connsiteY10-400" fmla="*/ 1826419 h 1893094"/>
                <a:gd name="connsiteX11-401" fmla="*/ 769144 w 1624617"/>
                <a:gd name="connsiteY11-402" fmla="*/ 1607344 h 1893094"/>
                <a:gd name="connsiteX12-403" fmla="*/ 671513 w 1624617"/>
                <a:gd name="connsiteY12-404" fmla="*/ 1797844 h 1893094"/>
                <a:gd name="connsiteX13-405" fmla="*/ 661988 w 1624617"/>
                <a:gd name="connsiteY13-406" fmla="*/ 1885950 h 1893094"/>
                <a:gd name="connsiteX14-407" fmla="*/ 433388 w 1624617"/>
                <a:gd name="connsiteY14-408" fmla="*/ 1885950 h 1893094"/>
                <a:gd name="connsiteX15-409" fmla="*/ 261938 w 1624617"/>
                <a:gd name="connsiteY15-410" fmla="*/ 1664494 h 1893094"/>
                <a:gd name="connsiteX16-411" fmla="*/ 326231 w 1624617"/>
                <a:gd name="connsiteY16-412" fmla="*/ 1581150 h 1893094"/>
                <a:gd name="connsiteX17-413" fmla="*/ 414338 w 1624617"/>
                <a:gd name="connsiteY17-414" fmla="*/ 1366837 h 1893094"/>
                <a:gd name="connsiteX18-415" fmla="*/ 188119 w 1624617"/>
                <a:gd name="connsiteY18-416" fmla="*/ 1404937 h 1893094"/>
                <a:gd name="connsiteX19-417" fmla="*/ 116681 w 1624617"/>
                <a:gd name="connsiteY19-418" fmla="*/ 1447800 h 1893094"/>
                <a:gd name="connsiteX20-419" fmla="*/ 0 w 1624617"/>
                <a:gd name="connsiteY20-420" fmla="*/ 1300162 h 1893094"/>
                <a:gd name="connsiteX0-421" fmla="*/ 0 w 1624617"/>
                <a:gd name="connsiteY0-422" fmla="*/ 1300162 h 1893094"/>
                <a:gd name="connsiteX1-423" fmla="*/ 776288 w 1624617"/>
                <a:gd name="connsiteY1-424" fmla="*/ 0 h 1893094"/>
                <a:gd name="connsiteX2-425" fmla="*/ 1562100 w 1624617"/>
                <a:gd name="connsiteY2-426" fmla="*/ 1304925 h 1893094"/>
                <a:gd name="connsiteX3-427" fmla="*/ 1445419 w 1624617"/>
                <a:gd name="connsiteY3-428" fmla="*/ 1466850 h 1893094"/>
                <a:gd name="connsiteX4-429" fmla="*/ 1516856 w 1624617"/>
                <a:gd name="connsiteY4-430" fmla="*/ 1557338 h 1893094"/>
                <a:gd name="connsiteX5-431" fmla="*/ 1600200 w 1624617"/>
                <a:gd name="connsiteY5-432" fmla="*/ 1724025 h 1893094"/>
                <a:gd name="connsiteX6-433" fmla="*/ 1428750 w 1624617"/>
                <a:gd name="connsiteY6-434" fmla="*/ 1674019 h 1893094"/>
                <a:gd name="connsiteX7-435" fmla="*/ 1304925 w 1624617"/>
                <a:gd name="connsiteY7-436" fmla="*/ 1633537 h 1893094"/>
                <a:gd name="connsiteX8-437" fmla="*/ 1126331 w 1624617"/>
                <a:gd name="connsiteY8-438" fmla="*/ 1893094 h 1893094"/>
                <a:gd name="connsiteX9-439" fmla="*/ 909638 w 1624617"/>
                <a:gd name="connsiteY9-440" fmla="*/ 1893094 h 1893094"/>
                <a:gd name="connsiteX10-441" fmla="*/ 869156 w 1624617"/>
                <a:gd name="connsiteY10-442" fmla="*/ 1826419 h 1893094"/>
                <a:gd name="connsiteX11-443" fmla="*/ 769144 w 1624617"/>
                <a:gd name="connsiteY11-444" fmla="*/ 1607344 h 1893094"/>
                <a:gd name="connsiteX12-445" fmla="*/ 671513 w 1624617"/>
                <a:gd name="connsiteY12-446" fmla="*/ 1797844 h 1893094"/>
                <a:gd name="connsiteX13-447" fmla="*/ 661988 w 1624617"/>
                <a:gd name="connsiteY13-448" fmla="*/ 1885950 h 1893094"/>
                <a:gd name="connsiteX14-449" fmla="*/ 433388 w 1624617"/>
                <a:gd name="connsiteY14-450" fmla="*/ 1885950 h 1893094"/>
                <a:gd name="connsiteX15-451" fmla="*/ 261938 w 1624617"/>
                <a:gd name="connsiteY15-452" fmla="*/ 1664494 h 1893094"/>
                <a:gd name="connsiteX16-453" fmla="*/ 326231 w 1624617"/>
                <a:gd name="connsiteY16-454" fmla="*/ 1581150 h 1893094"/>
                <a:gd name="connsiteX17-455" fmla="*/ 414338 w 1624617"/>
                <a:gd name="connsiteY17-456" fmla="*/ 1366837 h 1893094"/>
                <a:gd name="connsiteX18-457" fmla="*/ 188119 w 1624617"/>
                <a:gd name="connsiteY18-458" fmla="*/ 1404937 h 1893094"/>
                <a:gd name="connsiteX19-459" fmla="*/ 116681 w 1624617"/>
                <a:gd name="connsiteY19-460" fmla="*/ 1447800 h 1893094"/>
                <a:gd name="connsiteX20-461" fmla="*/ 0 w 1624617"/>
                <a:gd name="connsiteY20-462" fmla="*/ 1300162 h 1893094"/>
                <a:gd name="connsiteX0-463" fmla="*/ 0 w 1624617"/>
                <a:gd name="connsiteY0-464" fmla="*/ 1300162 h 1893094"/>
                <a:gd name="connsiteX1-465" fmla="*/ 776288 w 1624617"/>
                <a:gd name="connsiteY1-466" fmla="*/ 0 h 1893094"/>
                <a:gd name="connsiteX2-467" fmla="*/ 1562100 w 1624617"/>
                <a:gd name="connsiteY2-468" fmla="*/ 1304925 h 1893094"/>
                <a:gd name="connsiteX3-469" fmla="*/ 1445419 w 1624617"/>
                <a:gd name="connsiteY3-470" fmla="*/ 1466850 h 1893094"/>
                <a:gd name="connsiteX4-471" fmla="*/ 1516856 w 1624617"/>
                <a:gd name="connsiteY4-472" fmla="*/ 1557338 h 1893094"/>
                <a:gd name="connsiteX5-473" fmla="*/ 1600200 w 1624617"/>
                <a:gd name="connsiteY5-474" fmla="*/ 1724025 h 1893094"/>
                <a:gd name="connsiteX6-475" fmla="*/ 1428750 w 1624617"/>
                <a:gd name="connsiteY6-476" fmla="*/ 1674019 h 1893094"/>
                <a:gd name="connsiteX7-477" fmla="*/ 1304925 w 1624617"/>
                <a:gd name="connsiteY7-478" fmla="*/ 1633537 h 1893094"/>
                <a:gd name="connsiteX8-479" fmla="*/ 1126331 w 1624617"/>
                <a:gd name="connsiteY8-480" fmla="*/ 1893094 h 1893094"/>
                <a:gd name="connsiteX9-481" fmla="*/ 909638 w 1624617"/>
                <a:gd name="connsiteY9-482" fmla="*/ 1893094 h 1893094"/>
                <a:gd name="connsiteX10-483" fmla="*/ 869156 w 1624617"/>
                <a:gd name="connsiteY10-484" fmla="*/ 1826419 h 1893094"/>
                <a:gd name="connsiteX11-485" fmla="*/ 769144 w 1624617"/>
                <a:gd name="connsiteY11-486" fmla="*/ 1607344 h 1893094"/>
                <a:gd name="connsiteX12-487" fmla="*/ 671513 w 1624617"/>
                <a:gd name="connsiteY12-488" fmla="*/ 1797844 h 1893094"/>
                <a:gd name="connsiteX13-489" fmla="*/ 661988 w 1624617"/>
                <a:gd name="connsiteY13-490" fmla="*/ 1885950 h 1893094"/>
                <a:gd name="connsiteX14-491" fmla="*/ 433388 w 1624617"/>
                <a:gd name="connsiteY14-492" fmla="*/ 1885950 h 1893094"/>
                <a:gd name="connsiteX15-493" fmla="*/ 261938 w 1624617"/>
                <a:gd name="connsiteY15-494" fmla="*/ 1664494 h 1893094"/>
                <a:gd name="connsiteX16-495" fmla="*/ 326231 w 1624617"/>
                <a:gd name="connsiteY16-496" fmla="*/ 1581150 h 1893094"/>
                <a:gd name="connsiteX17-497" fmla="*/ 414338 w 1624617"/>
                <a:gd name="connsiteY17-498" fmla="*/ 1366837 h 1893094"/>
                <a:gd name="connsiteX18-499" fmla="*/ 188119 w 1624617"/>
                <a:gd name="connsiteY18-500" fmla="*/ 1404937 h 1893094"/>
                <a:gd name="connsiteX19-501" fmla="*/ 116681 w 1624617"/>
                <a:gd name="connsiteY19-502" fmla="*/ 1447800 h 1893094"/>
                <a:gd name="connsiteX20-503" fmla="*/ 0 w 1624617"/>
                <a:gd name="connsiteY20-504" fmla="*/ 1300162 h 1893094"/>
                <a:gd name="connsiteX0-505" fmla="*/ 0 w 1624617"/>
                <a:gd name="connsiteY0-506" fmla="*/ 1300162 h 1893094"/>
                <a:gd name="connsiteX1-507" fmla="*/ 776288 w 1624617"/>
                <a:gd name="connsiteY1-508" fmla="*/ 0 h 1893094"/>
                <a:gd name="connsiteX2-509" fmla="*/ 1562100 w 1624617"/>
                <a:gd name="connsiteY2-510" fmla="*/ 1304925 h 1893094"/>
                <a:gd name="connsiteX3-511" fmla="*/ 1445419 w 1624617"/>
                <a:gd name="connsiteY3-512" fmla="*/ 1466850 h 1893094"/>
                <a:gd name="connsiteX4-513" fmla="*/ 1516856 w 1624617"/>
                <a:gd name="connsiteY4-514" fmla="*/ 1557338 h 1893094"/>
                <a:gd name="connsiteX5-515" fmla="*/ 1600200 w 1624617"/>
                <a:gd name="connsiteY5-516" fmla="*/ 1724025 h 1893094"/>
                <a:gd name="connsiteX6-517" fmla="*/ 1428750 w 1624617"/>
                <a:gd name="connsiteY6-518" fmla="*/ 1674019 h 1893094"/>
                <a:gd name="connsiteX7-519" fmla="*/ 1312069 w 1624617"/>
                <a:gd name="connsiteY7-520" fmla="*/ 1640681 h 1893094"/>
                <a:gd name="connsiteX8-521" fmla="*/ 1126331 w 1624617"/>
                <a:gd name="connsiteY8-522" fmla="*/ 1893094 h 1893094"/>
                <a:gd name="connsiteX9-523" fmla="*/ 909638 w 1624617"/>
                <a:gd name="connsiteY9-524" fmla="*/ 1893094 h 1893094"/>
                <a:gd name="connsiteX10-525" fmla="*/ 869156 w 1624617"/>
                <a:gd name="connsiteY10-526" fmla="*/ 1826419 h 1893094"/>
                <a:gd name="connsiteX11-527" fmla="*/ 769144 w 1624617"/>
                <a:gd name="connsiteY11-528" fmla="*/ 1607344 h 1893094"/>
                <a:gd name="connsiteX12-529" fmla="*/ 671513 w 1624617"/>
                <a:gd name="connsiteY12-530" fmla="*/ 1797844 h 1893094"/>
                <a:gd name="connsiteX13-531" fmla="*/ 661988 w 1624617"/>
                <a:gd name="connsiteY13-532" fmla="*/ 1885950 h 1893094"/>
                <a:gd name="connsiteX14-533" fmla="*/ 433388 w 1624617"/>
                <a:gd name="connsiteY14-534" fmla="*/ 1885950 h 1893094"/>
                <a:gd name="connsiteX15-535" fmla="*/ 261938 w 1624617"/>
                <a:gd name="connsiteY15-536" fmla="*/ 1664494 h 1893094"/>
                <a:gd name="connsiteX16-537" fmla="*/ 326231 w 1624617"/>
                <a:gd name="connsiteY16-538" fmla="*/ 1581150 h 1893094"/>
                <a:gd name="connsiteX17-539" fmla="*/ 414338 w 1624617"/>
                <a:gd name="connsiteY17-540" fmla="*/ 1366837 h 1893094"/>
                <a:gd name="connsiteX18-541" fmla="*/ 188119 w 1624617"/>
                <a:gd name="connsiteY18-542" fmla="*/ 1404937 h 1893094"/>
                <a:gd name="connsiteX19-543" fmla="*/ 116681 w 1624617"/>
                <a:gd name="connsiteY19-544" fmla="*/ 1447800 h 1893094"/>
                <a:gd name="connsiteX20-545" fmla="*/ 0 w 1624617"/>
                <a:gd name="connsiteY20-546" fmla="*/ 1300162 h 1893094"/>
                <a:gd name="connsiteX0-547" fmla="*/ 0 w 1624617"/>
                <a:gd name="connsiteY0-548" fmla="*/ 1300162 h 1893094"/>
                <a:gd name="connsiteX1-549" fmla="*/ 776288 w 1624617"/>
                <a:gd name="connsiteY1-550" fmla="*/ 0 h 1893094"/>
                <a:gd name="connsiteX2-551" fmla="*/ 1562100 w 1624617"/>
                <a:gd name="connsiteY2-552" fmla="*/ 1304925 h 1893094"/>
                <a:gd name="connsiteX3-553" fmla="*/ 1445419 w 1624617"/>
                <a:gd name="connsiteY3-554" fmla="*/ 1466850 h 1893094"/>
                <a:gd name="connsiteX4-555" fmla="*/ 1516856 w 1624617"/>
                <a:gd name="connsiteY4-556" fmla="*/ 1557338 h 1893094"/>
                <a:gd name="connsiteX5-557" fmla="*/ 1600200 w 1624617"/>
                <a:gd name="connsiteY5-558" fmla="*/ 1724025 h 1893094"/>
                <a:gd name="connsiteX6-559" fmla="*/ 1428750 w 1624617"/>
                <a:gd name="connsiteY6-560" fmla="*/ 1674019 h 1893094"/>
                <a:gd name="connsiteX7-561" fmla="*/ 1312069 w 1624617"/>
                <a:gd name="connsiteY7-562" fmla="*/ 1640681 h 1893094"/>
                <a:gd name="connsiteX8-563" fmla="*/ 1126331 w 1624617"/>
                <a:gd name="connsiteY8-564" fmla="*/ 1893094 h 1893094"/>
                <a:gd name="connsiteX9-565" fmla="*/ 909638 w 1624617"/>
                <a:gd name="connsiteY9-566" fmla="*/ 1893094 h 1893094"/>
                <a:gd name="connsiteX10-567" fmla="*/ 869156 w 1624617"/>
                <a:gd name="connsiteY10-568" fmla="*/ 1826419 h 1893094"/>
                <a:gd name="connsiteX11-569" fmla="*/ 769144 w 1624617"/>
                <a:gd name="connsiteY11-570" fmla="*/ 1607344 h 1893094"/>
                <a:gd name="connsiteX12-571" fmla="*/ 671513 w 1624617"/>
                <a:gd name="connsiteY12-572" fmla="*/ 1797844 h 1893094"/>
                <a:gd name="connsiteX13-573" fmla="*/ 661988 w 1624617"/>
                <a:gd name="connsiteY13-574" fmla="*/ 1885950 h 1893094"/>
                <a:gd name="connsiteX14-575" fmla="*/ 433388 w 1624617"/>
                <a:gd name="connsiteY14-576" fmla="*/ 1885950 h 1893094"/>
                <a:gd name="connsiteX15-577" fmla="*/ 261938 w 1624617"/>
                <a:gd name="connsiteY15-578" fmla="*/ 1664494 h 1893094"/>
                <a:gd name="connsiteX16-579" fmla="*/ 326231 w 1624617"/>
                <a:gd name="connsiteY16-580" fmla="*/ 1581150 h 1893094"/>
                <a:gd name="connsiteX17-581" fmla="*/ 414338 w 1624617"/>
                <a:gd name="connsiteY17-582" fmla="*/ 1366837 h 1893094"/>
                <a:gd name="connsiteX18-583" fmla="*/ 188119 w 1624617"/>
                <a:gd name="connsiteY18-584" fmla="*/ 1404937 h 1893094"/>
                <a:gd name="connsiteX19-585" fmla="*/ 116681 w 1624617"/>
                <a:gd name="connsiteY19-586" fmla="*/ 1447800 h 1893094"/>
                <a:gd name="connsiteX20-587" fmla="*/ 0 w 1624617"/>
                <a:gd name="connsiteY20-588" fmla="*/ 1300162 h 1893094"/>
                <a:gd name="connsiteX0-589" fmla="*/ 0 w 1624617"/>
                <a:gd name="connsiteY0-590" fmla="*/ 1300162 h 1893094"/>
                <a:gd name="connsiteX1-591" fmla="*/ 776288 w 1624617"/>
                <a:gd name="connsiteY1-592" fmla="*/ 0 h 1893094"/>
                <a:gd name="connsiteX2-593" fmla="*/ 1562100 w 1624617"/>
                <a:gd name="connsiteY2-594" fmla="*/ 1304925 h 1893094"/>
                <a:gd name="connsiteX3-595" fmla="*/ 1445419 w 1624617"/>
                <a:gd name="connsiteY3-596" fmla="*/ 1466850 h 1893094"/>
                <a:gd name="connsiteX4-597" fmla="*/ 1516856 w 1624617"/>
                <a:gd name="connsiteY4-598" fmla="*/ 1557338 h 1893094"/>
                <a:gd name="connsiteX5-599" fmla="*/ 1600200 w 1624617"/>
                <a:gd name="connsiteY5-600" fmla="*/ 1724025 h 1893094"/>
                <a:gd name="connsiteX6-601" fmla="*/ 1426369 w 1624617"/>
                <a:gd name="connsiteY6-602" fmla="*/ 1678781 h 1893094"/>
                <a:gd name="connsiteX7-603" fmla="*/ 1312069 w 1624617"/>
                <a:gd name="connsiteY7-604" fmla="*/ 1640681 h 1893094"/>
                <a:gd name="connsiteX8-605" fmla="*/ 1126331 w 1624617"/>
                <a:gd name="connsiteY8-606" fmla="*/ 1893094 h 1893094"/>
                <a:gd name="connsiteX9-607" fmla="*/ 909638 w 1624617"/>
                <a:gd name="connsiteY9-608" fmla="*/ 1893094 h 1893094"/>
                <a:gd name="connsiteX10-609" fmla="*/ 869156 w 1624617"/>
                <a:gd name="connsiteY10-610" fmla="*/ 1826419 h 1893094"/>
                <a:gd name="connsiteX11-611" fmla="*/ 769144 w 1624617"/>
                <a:gd name="connsiteY11-612" fmla="*/ 1607344 h 1893094"/>
                <a:gd name="connsiteX12-613" fmla="*/ 671513 w 1624617"/>
                <a:gd name="connsiteY12-614" fmla="*/ 1797844 h 1893094"/>
                <a:gd name="connsiteX13-615" fmla="*/ 661988 w 1624617"/>
                <a:gd name="connsiteY13-616" fmla="*/ 1885950 h 1893094"/>
                <a:gd name="connsiteX14-617" fmla="*/ 433388 w 1624617"/>
                <a:gd name="connsiteY14-618" fmla="*/ 1885950 h 1893094"/>
                <a:gd name="connsiteX15-619" fmla="*/ 261938 w 1624617"/>
                <a:gd name="connsiteY15-620" fmla="*/ 1664494 h 1893094"/>
                <a:gd name="connsiteX16-621" fmla="*/ 326231 w 1624617"/>
                <a:gd name="connsiteY16-622" fmla="*/ 1581150 h 1893094"/>
                <a:gd name="connsiteX17-623" fmla="*/ 414338 w 1624617"/>
                <a:gd name="connsiteY17-624" fmla="*/ 1366837 h 1893094"/>
                <a:gd name="connsiteX18-625" fmla="*/ 188119 w 1624617"/>
                <a:gd name="connsiteY18-626" fmla="*/ 1404937 h 1893094"/>
                <a:gd name="connsiteX19-627" fmla="*/ 116681 w 1624617"/>
                <a:gd name="connsiteY19-628" fmla="*/ 1447800 h 1893094"/>
                <a:gd name="connsiteX20-629" fmla="*/ 0 w 1624617"/>
                <a:gd name="connsiteY20-630" fmla="*/ 1300162 h 1893094"/>
                <a:gd name="connsiteX0-631" fmla="*/ 0 w 1624617"/>
                <a:gd name="connsiteY0-632" fmla="*/ 1300162 h 1893094"/>
                <a:gd name="connsiteX1-633" fmla="*/ 776288 w 1624617"/>
                <a:gd name="connsiteY1-634" fmla="*/ 0 h 1893094"/>
                <a:gd name="connsiteX2-635" fmla="*/ 1562100 w 1624617"/>
                <a:gd name="connsiteY2-636" fmla="*/ 1304925 h 1893094"/>
                <a:gd name="connsiteX3-637" fmla="*/ 1445419 w 1624617"/>
                <a:gd name="connsiteY3-638" fmla="*/ 1466850 h 1893094"/>
                <a:gd name="connsiteX4-639" fmla="*/ 1516856 w 1624617"/>
                <a:gd name="connsiteY4-640" fmla="*/ 1557338 h 1893094"/>
                <a:gd name="connsiteX5-641" fmla="*/ 1600200 w 1624617"/>
                <a:gd name="connsiteY5-642" fmla="*/ 1724025 h 1893094"/>
                <a:gd name="connsiteX6-643" fmla="*/ 1426369 w 1624617"/>
                <a:gd name="connsiteY6-644" fmla="*/ 1678781 h 1893094"/>
                <a:gd name="connsiteX7-645" fmla="*/ 1312069 w 1624617"/>
                <a:gd name="connsiteY7-646" fmla="*/ 1640681 h 1893094"/>
                <a:gd name="connsiteX8-647" fmla="*/ 1126331 w 1624617"/>
                <a:gd name="connsiteY8-648" fmla="*/ 1893094 h 1893094"/>
                <a:gd name="connsiteX9-649" fmla="*/ 909638 w 1624617"/>
                <a:gd name="connsiteY9-650" fmla="*/ 1893094 h 1893094"/>
                <a:gd name="connsiteX10-651" fmla="*/ 869156 w 1624617"/>
                <a:gd name="connsiteY10-652" fmla="*/ 1826419 h 1893094"/>
                <a:gd name="connsiteX11-653" fmla="*/ 769144 w 1624617"/>
                <a:gd name="connsiteY11-654" fmla="*/ 1607344 h 1893094"/>
                <a:gd name="connsiteX12-655" fmla="*/ 671513 w 1624617"/>
                <a:gd name="connsiteY12-656" fmla="*/ 1797844 h 1893094"/>
                <a:gd name="connsiteX13-657" fmla="*/ 661988 w 1624617"/>
                <a:gd name="connsiteY13-658" fmla="*/ 1885950 h 1893094"/>
                <a:gd name="connsiteX14-659" fmla="*/ 433388 w 1624617"/>
                <a:gd name="connsiteY14-660" fmla="*/ 1885950 h 1893094"/>
                <a:gd name="connsiteX15-661" fmla="*/ 261938 w 1624617"/>
                <a:gd name="connsiteY15-662" fmla="*/ 1664494 h 1893094"/>
                <a:gd name="connsiteX16-663" fmla="*/ 326231 w 1624617"/>
                <a:gd name="connsiteY16-664" fmla="*/ 1581150 h 1893094"/>
                <a:gd name="connsiteX17-665" fmla="*/ 414338 w 1624617"/>
                <a:gd name="connsiteY17-666" fmla="*/ 1366837 h 1893094"/>
                <a:gd name="connsiteX18-667" fmla="*/ 188119 w 1624617"/>
                <a:gd name="connsiteY18-668" fmla="*/ 1404937 h 1893094"/>
                <a:gd name="connsiteX19-669" fmla="*/ 116681 w 1624617"/>
                <a:gd name="connsiteY19-670" fmla="*/ 1447800 h 1893094"/>
                <a:gd name="connsiteX20-671" fmla="*/ 0 w 1624617"/>
                <a:gd name="connsiteY20-672" fmla="*/ 1300162 h 1893094"/>
                <a:gd name="connsiteX0-673" fmla="*/ 0 w 1624617"/>
                <a:gd name="connsiteY0-674" fmla="*/ 1300162 h 1893094"/>
                <a:gd name="connsiteX1-675" fmla="*/ 776288 w 1624617"/>
                <a:gd name="connsiteY1-676" fmla="*/ 0 h 1893094"/>
                <a:gd name="connsiteX2-677" fmla="*/ 1562100 w 1624617"/>
                <a:gd name="connsiteY2-678" fmla="*/ 1304925 h 1893094"/>
                <a:gd name="connsiteX3-679" fmla="*/ 1445419 w 1624617"/>
                <a:gd name="connsiteY3-680" fmla="*/ 1466850 h 1893094"/>
                <a:gd name="connsiteX4-681" fmla="*/ 1516856 w 1624617"/>
                <a:gd name="connsiteY4-682" fmla="*/ 1557338 h 1893094"/>
                <a:gd name="connsiteX5-683" fmla="*/ 1600200 w 1624617"/>
                <a:gd name="connsiteY5-684" fmla="*/ 1724025 h 1893094"/>
                <a:gd name="connsiteX6-685" fmla="*/ 1426369 w 1624617"/>
                <a:gd name="connsiteY6-686" fmla="*/ 1678781 h 1893094"/>
                <a:gd name="connsiteX7-687" fmla="*/ 1312069 w 1624617"/>
                <a:gd name="connsiteY7-688" fmla="*/ 1640681 h 1893094"/>
                <a:gd name="connsiteX8-689" fmla="*/ 1126331 w 1624617"/>
                <a:gd name="connsiteY8-690" fmla="*/ 1893094 h 1893094"/>
                <a:gd name="connsiteX9-691" fmla="*/ 909638 w 1624617"/>
                <a:gd name="connsiteY9-692" fmla="*/ 1893094 h 1893094"/>
                <a:gd name="connsiteX10-693" fmla="*/ 869156 w 1624617"/>
                <a:gd name="connsiteY10-694" fmla="*/ 1826419 h 1893094"/>
                <a:gd name="connsiteX11-695" fmla="*/ 769144 w 1624617"/>
                <a:gd name="connsiteY11-696" fmla="*/ 1607344 h 1893094"/>
                <a:gd name="connsiteX12-697" fmla="*/ 671513 w 1624617"/>
                <a:gd name="connsiteY12-698" fmla="*/ 1797844 h 1893094"/>
                <a:gd name="connsiteX13-699" fmla="*/ 661988 w 1624617"/>
                <a:gd name="connsiteY13-700" fmla="*/ 1885950 h 1893094"/>
                <a:gd name="connsiteX14-701" fmla="*/ 433388 w 1624617"/>
                <a:gd name="connsiteY14-702" fmla="*/ 1885950 h 1893094"/>
                <a:gd name="connsiteX15-703" fmla="*/ 261938 w 1624617"/>
                <a:gd name="connsiteY15-704" fmla="*/ 1664494 h 1893094"/>
                <a:gd name="connsiteX16-705" fmla="*/ 326231 w 1624617"/>
                <a:gd name="connsiteY16-706" fmla="*/ 1581150 h 1893094"/>
                <a:gd name="connsiteX17-707" fmla="*/ 414338 w 1624617"/>
                <a:gd name="connsiteY17-708" fmla="*/ 1366837 h 1893094"/>
                <a:gd name="connsiteX18-709" fmla="*/ 188119 w 1624617"/>
                <a:gd name="connsiteY18-710" fmla="*/ 1404937 h 1893094"/>
                <a:gd name="connsiteX19-711" fmla="*/ 116681 w 1624617"/>
                <a:gd name="connsiteY19-712" fmla="*/ 1447800 h 1893094"/>
                <a:gd name="connsiteX20-713" fmla="*/ 0 w 1624617"/>
                <a:gd name="connsiteY20-714" fmla="*/ 1300162 h 1893094"/>
                <a:gd name="connsiteX0-715" fmla="*/ 0 w 1630230"/>
                <a:gd name="connsiteY0-716" fmla="*/ 1300162 h 1893094"/>
                <a:gd name="connsiteX1-717" fmla="*/ 776288 w 1630230"/>
                <a:gd name="connsiteY1-718" fmla="*/ 0 h 1893094"/>
                <a:gd name="connsiteX2-719" fmla="*/ 1562100 w 1630230"/>
                <a:gd name="connsiteY2-720" fmla="*/ 1304925 h 1893094"/>
                <a:gd name="connsiteX3-721" fmla="*/ 1445419 w 1630230"/>
                <a:gd name="connsiteY3-722" fmla="*/ 1466850 h 1893094"/>
                <a:gd name="connsiteX4-723" fmla="*/ 1516856 w 1630230"/>
                <a:gd name="connsiteY4-724" fmla="*/ 1557338 h 1893094"/>
                <a:gd name="connsiteX5-725" fmla="*/ 1607344 w 1630230"/>
                <a:gd name="connsiteY5-726" fmla="*/ 1726406 h 1893094"/>
                <a:gd name="connsiteX6-727" fmla="*/ 1426369 w 1630230"/>
                <a:gd name="connsiteY6-728" fmla="*/ 1678781 h 1893094"/>
                <a:gd name="connsiteX7-729" fmla="*/ 1312069 w 1630230"/>
                <a:gd name="connsiteY7-730" fmla="*/ 1640681 h 1893094"/>
                <a:gd name="connsiteX8-731" fmla="*/ 1126331 w 1630230"/>
                <a:gd name="connsiteY8-732" fmla="*/ 1893094 h 1893094"/>
                <a:gd name="connsiteX9-733" fmla="*/ 909638 w 1630230"/>
                <a:gd name="connsiteY9-734" fmla="*/ 1893094 h 1893094"/>
                <a:gd name="connsiteX10-735" fmla="*/ 869156 w 1630230"/>
                <a:gd name="connsiteY10-736" fmla="*/ 1826419 h 1893094"/>
                <a:gd name="connsiteX11-737" fmla="*/ 769144 w 1630230"/>
                <a:gd name="connsiteY11-738" fmla="*/ 1607344 h 1893094"/>
                <a:gd name="connsiteX12-739" fmla="*/ 671513 w 1630230"/>
                <a:gd name="connsiteY12-740" fmla="*/ 1797844 h 1893094"/>
                <a:gd name="connsiteX13-741" fmla="*/ 661988 w 1630230"/>
                <a:gd name="connsiteY13-742" fmla="*/ 1885950 h 1893094"/>
                <a:gd name="connsiteX14-743" fmla="*/ 433388 w 1630230"/>
                <a:gd name="connsiteY14-744" fmla="*/ 1885950 h 1893094"/>
                <a:gd name="connsiteX15-745" fmla="*/ 261938 w 1630230"/>
                <a:gd name="connsiteY15-746" fmla="*/ 1664494 h 1893094"/>
                <a:gd name="connsiteX16-747" fmla="*/ 326231 w 1630230"/>
                <a:gd name="connsiteY16-748" fmla="*/ 1581150 h 1893094"/>
                <a:gd name="connsiteX17-749" fmla="*/ 414338 w 1630230"/>
                <a:gd name="connsiteY17-750" fmla="*/ 1366837 h 1893094"/>
                <a:gd name="connsiteX18-751" fmla="*/ 188119 w 1630230"/>
                <a:gd name="connsiteY18-752" fmla="*/ 1404937 h 1893094"/>
                <a:gd name="connsiteX19-753" fmla="*/ 116681 w 1630230"/>
                <a:gd name="connsiteY19-754" fmla="*/ 1447800 h 1893094"/>
                <a:gd name="connsiteX20-755" fmla="*/ 0 w 1630230"/>
                <a:gd name="connsiteY20-756" fmla="*/ 1300162 h 1893094"/>
                <a:gd name="connsiteX0-757" fmla="*/ 0 w 1629187"/>
                <a:gd name="connsiteY0-758" fmla="*/ 1300162 h 1893094"/>
                <a:gd name="connsiteX1-759" fmla="*/ 776288 w 1629187"/>
                <a:gd name="connsiteY1-760" fmla="*/ 0 h 1893094"/>
                <a:gd name="connsiteX2-761" fmla="*/ 1562100 w 1629187"/>
                <a:gd name="connsiteY2-762" fmla="*/ 1304925 h 1893094"/>
                <a:gd name="connsiteX3-763" fmla="*/ 1445419 w 1629187"/>
                <a:gd name="connsiteY3-764" fmla="*/ 1466850 h 1893094"/>
                <a:gd name="connsiteX4-765" fmla="*/ 1516856 w 1629187"/>
                <a:gd name="connsiteY4-766" fmla="*/ 1557338 h 1893094"/>
                <a:gd name="connsiteX5-767" fmla="*/ 1607344 w 1629187"/>
                <a:gd name="connsiteY5-768" fmla="*/ 1726406 h 1893094"/>
                <a:gd name="connsiteX6-769" fmla="*/ 1426369 w 1629187"/>
                <a:gd name="connsiteY6-770" fmla="*/ 1678781 h 1893094"/>
                <a:gd name="connsiteX7-771" fmla="*/ 1312069 w 1629187"/>
                <a:gd name="connsiteY7-772" fmla="*/ 1640681 h 1893094"/>
                <a:gd name="connsiteX8-773" fmla="*/ 1126331 w 1629187"/>
                <a:gd name="connsiteY8-774" fmla="*/ 1893094 h 1893094"/>
                <a:gd name="connsiteX9-775" fmla="*/ 909638 w 1629187"/>
                <a:gd name="connsiteY9-776" fmla="*/ 1893094 h 1893094"/>
                <a:gd name="connsiteX10-777" fmla="*/ 869156 w 1629187"/>
                <a:gd name="connsiteY10-778" fmla="*/ 1826419 h 1893094"/>
                <a:gd name="connsiteX11-779" fmla="*/ 769144 w 1629187"/>
                <a:gd name="connsiteY11-780" fmla="*/ 1607344 h 1893094"/>
                <a:gd name="connsiteX12-781" fmla="*/ 671513 w 1629187"/>
                <a:gd name="connsiteY12-782" fmla="*/ 1797844 h 1893094"/>
                <a:gd name="connsiteX13-783" fmla="*/ 661988 w 1629187"/>
                <a:gd name="connsiteY13-784" fmla="*/ 1885950 h 1893094"/>
                <a:gd name="connsiteX14-785" fmla="*/ 433388 w 1629187"/>
                <a:gd name="connsiteY14-786" fmla="*/ 1885950 h 1893094"/>
                <a:gd name="connsiteX15-787" fmla="*/ 261938 w 1629187"/>
                <a:gd name="connsiteY15-788" fmla="*/ 1664494 h 1893094"/>
                <a:gd name="connsiteX16-789" fmla="*/ 326231 w 1629187"/>
                <a:gd name="connsiteY16-790" fmla="*/ 1581150 h 1893094"/>
                <a:gd name="connsiteX17-791" fmla="*/ 414338 w 1629187"/>
                <a:gd name="connsiteY17-792" fmla="*/ 1366837 h 1893094"/>
                <a:gd name="connsiteX18-793" fmla="*/ 188119 w 1629187"/>
                <a:gd name="connsiteY18-794" fmla="*/ 1404937 h 1893094"/>
                <a:gd name="connsiteX19-795" fmla="*/ 116681 w 1629187"/>
                <a:gd name="connsiteY19-796" fmla="*/ 1447800 h 1893094"/>
                <a:gd name="connsiteX20-797" fmla="*/ 0 w 1629187"/>
                <a:gd name="connsiteY20-798" fmla="*/ 1300162 h 1893094"/>
                <a:gd name="connsiteX0-799" fmla="*/ 0 w 1629187"/>
                <a:gd name="connsiteY0-800" fmla="*/ 1300162 h 1893094"/>
                <a:gd name="connsiteX1-801" fmla="*/ 776288 w 1629187"/>
                <a:gd name="connsiteY1-802" fmla="*/ 0 h 1893094"/>
                <a:gd name="connsiteX2-803" fmla="*/ 1562100 w 1629187"/>
                <a:gd name="connsiteY2-804" fmla="*/ 1304925 h 1893094"/>
                <a:gd name="connsiteX3-805" fmla="*/ 1445419 w 1629187"/>
                <a:gd name="connsiteY3-806" fmla="*/ 1466850 h 1893094"/>
                <a:gd name="connsiteX4-807" fmla="*/ 1516856 w 1629187"/>
                <a:gd name="connsiteY4-808" fmla="*/ 1557338 h 1893094"/>
                <a:gd name="connsiteX5-809" fmla="*/ 1607344 w 1629187"/>
                <a:gd name="connsiteY5-810" fmla="*/ 1726406 h 1893094"/>
                <a:gd name="connsiteX6-811" fmla="*/ 1426369 w 1629187"/>
                <a:gd name="connsiteY6-812" fmla="*/ 1678781 h 1893094"/>
                <a:gd name="connsiteX7-813" fmla="*/ 1312069 w 1629187"/>
                <a:gd name="connsiteY7-814" fmla="*/ 1640681 h 1893094"/>
                <a:gd name="connsiteX8-815" fmla="*/ 1126331 w 1629187"/>
                <a:gd name="connsiteY8-816" fmla="*/ 1893094 h 1893094"/>
                <a:gd name="connsiteX9-817" fmla="*/ 909638 w 1629187"/>
                <a:gd name="connsiteY9-818" fmla="*/ 1893094 h 1893094"/>
                <a:gd name="connsiteX10-819" fmla="*/ 869156 w 1629187"/>
                <a:gd name="connsiteY10-820" fmla="*/ 1826419 h 1893094"/>
                <a:gd name="connsiteX11-821" fmla="*/ 769144 w 1629187"/>
                <a:gd name="connsiteY11-822" fmla="*/ 1607344 h 1893094"/>
                <a:gd name="connsiteX12-823" fmla="*/ 671513 w 1629187"/>
                <a:gd name="connsiteY12-824" fmla="*/ 1797844 h 1893094"/>
                <a:gd name="connsiteX13-825" fmla="*/ 661988 w 1629187"/>
                <a:gd name="connsiteY13-826" fmla="*/ 1885950 h 1893094"/>
                <a:gd name="connsiteX14-827" fmla="*/ 433388 w 1629187"/>
                <a:gd name="connsiteY14-828" fmla="*/ 1885950 h 1893094"/>
                <a:gd name="connsiteX15-829" fmla="*/ 261938 w 1629187"/>
                <a:gd name="connsiteY15-830" fmla="*/ 1664494 h 1893094"/>
                <a:gd name="connsiteX16-831" fmla="*/ 326231 w 1629187"/>
                <a:gd name="connsiteY16-832" fmla="*/ 1581150 h 1893094"/>
                <a:gd name="connsiteX17-833" fmla="*/ 414338 w 1629187"/>
                <a:gd name="connsiteY17-834" fmla="*/ 1366837 h 1893094"/>
                <a:gd name="connsiteX18-835" fmla="*/ 188119 w 1629187"/>
                <a:gd name="connsiteY18-836" fmla="*/ 1404937 h 1893094"/>
                <a:gd name="connsiteX19-837" fmla="*/ 116681 w 1629187"/>
                <a:gd name="connsiteY19-838" fmla="*/ 1447800 h 1893094"/>
                <a:gd name="connsiteX20-839" fmla="*/ 0 w 1629187"/>
                <a:gd name="connsiteY20-840" fmla="*/ 1300162 h 1893094"/>
                <a:gd name="connsiteX0-841" fmla="*/ 0 w 1629187"/>
                <a:gd name="connsiteY0-842" fmla="*/ 1300162 h 1893094"/>
                <a:gd name="connsiteX1-843" fmla="*/ 776288 w 1629187"/>
                <a:gd name="connsiteY1-844" fmla="*/ 0 h 1893094"/>
                <a:gd name="connsiteX2-845" fmla="*/ 1562100 w 1629187"/>
                <a:gd name="connsiteY2-846" fmla="*/ 1304925 h 1893094"/>
                <a:gd name="connsiteX3-847" fmla="*/ 1445419 w 1629187"/>
                <a:gd name="connsiteY3-848" fmla="*/ 1466850 h 1893094"/>
                <a:gd name="connsiteX4-849" fmla="*/ 1516856 w 1629187"/>
                <a:gd name="connsiteY4-850" fmla="*/ 1557338 h 1893094"/>
                <a:gd name="connsiteX5-851" fmla="*/ 1607344 w 1629187"/>
                <a:gd name="connsiteY5-852" fmla="*/ 1726406 h 1893094"/>
                <a:gd name="connsiteX6-853" fmla="*/ 1426369 w 1629187"/>
                <a:gd name="connsiteY6-854" fmla="*/ 1678781 h 1893094"/>
                <a:gd name="connsiteX7-855" fmla="*/ 1312069 w 1629187"/>
                <a:gd name="connsiteY7-856" fmla="*/ 1640681 h 1893094"/>
                <a:gd name="connsiteX8-857" fmla="*/ 1126331 w 1629187"/>
                <a:gd name="connsiteY8-858" fmla="*/ 1893094 h 1893094"/>
                <a:gd name="connsiteX9-859" fmla="*/ 909638 w 1629187"/>
                <a:gd name="connsiteY9-860" fmla="*/ 1893094 h 1893094"/>
                <a:gd name="connsiteX10-861" fmla="*/ 869156 w 1629187"/>
                <a:gd name="connsiteY10-862" fmla="*/ 1826419 h 1893094"/>
                <a:gd name="connsiteX11-863" fmla="*/ 769144 w 1629187"/>
                <a:gd name="connsiteY11-864" fmla="*/ 1607344 h 1893094"/>
                <a:gd name="connsiteX12-865" fmla="*/ 671513 w 1629187"/>
                <a:gd name="connsiteY12-866" fmla="*/ 1797844 h 1893094"/>
                <a:gd name="connsiteX13-867" fmla="*/ 661988 w 1629187"/>
                <a:gd name="connsiteY13-868" fmla="*/ 1885950 h 1893094"/>
                <a:gd name="connsiteX14-869" fmla="*/ 433388 w 1629187"/>
                <a:gd name="connsiteY14-870" fmla="*/ 1885950 h 1893094"/>
                <a:gd name="connsiteX15-871" fmla="*/ 261938 w 1629187"/>
                <a:gd name="connsiteY15-872" fmla="*/ 1664494 h 1893094"/>
                <a:gd name="connsiteX16-873" fmla="*/ 326231 w 1629187"/>
                <a:gd name="connsiteY16-874" fmla="*/ 1581150 h 1893094"/>
                <a:gd name="connsiteX17-875" fmla="*/ 414338 w 1629187"/>
                <a:gd name="connsiteY17-876" fmla="*/ 1366837 h 1893094"/>
                <a:gd name="connsiteX18-877" fmla="*/ 188119 w 1629187"/>
                <a:gd name="connsiteY18-878" fmla="*/ 1404937 h 1893094"/>
                <a:gd name="connsiteX19-879" fmla="*/ 116681 w 1629187"/>
                <a:gd name="connsiteY19-880" fmla="*/ 1447800 h 1893094"/>
                <a:gd name="connsiteX20-881" fmla="*/ 0 w 1629187"/>
                <a:gd name="connsiteY20-882" fmla="*/ 1300162 h 1893094"/>
                <a:gd name="connsiteX0-883" fmla="*/ 0 w 1629187"/>
                <a:gd name="connsiteY0-884" fmla="*/ 1300162 h 1893094"/>
                <a:gd name="connsiteX1-885" fmla="*/ 776288 w 1629187"/>
                <a:gd name="connsiteY1-886" fmla="*/ 0 h 1893094"/>
                <a:gd name="connsiteX2-887" fmla="*/ 1562100 w 1629187"/>
                <a:gd name="connsiteY2-888" fmla="*/ 1304925 h 1893094"/>
                <a:gd name="connsiteX3-889" fmla="*/ 1445419 w 1629187"/>
                <a:gd name="connsiteY3-890" fmla="*/ 1466850 h 1893094"/>
                <a:gd name="connsiteX4-891" fmla="*/ 1516856 w 1629187"/>
                <a:gd name="connsiteY4-892" fmla="*/ 1557338 h 1893094"/>
                <a:gd name="connsiteX5-893" fmla="*/ 1607344 w 1629187"/>
                <a:gd name="connsiteY5-894" fmla="*/ 1726406 h 1893094"/>
                <a:gd name="connsiteX6-895" fmla="*/ 1426369 w 1629187"/>
                <a:gd name="connsiteY6-896" fmla="*/ 1678781 h 1893094"/>
                <a:gd name="connsiteX7-897" fmla="*/ 1312069 w 1629187"/>
                <a:gd name="connsiteY7-898" fmla="*/ 1640681 h 1893094"/>
                <a:gd name="connsiteX8-899" fmla="*/ 1126331 w 1629187"/>
                <a:gd name="connsiteY8-900" fmla="*/ 1893094 h 1893094"/>
                <a:gd name="connsiteX9-901" fmla="*/ 909638 w 1629187"/>
                <a:gd name="connsiteY9-902" fmla="*/ 1893094 h 1893094"/>
                <a:gd name="connsiteX10-903" fmla="*/ 869156 w 1629187"/>
                <a:gd name="connsiteY10-904" fmla="*/ 1826419 h 1893094"/>
                <a:gd name="connsiteX11-905" fmla="*/ 769144 w 1629187"/>
                <a:gd name="connsiteY11-906" fmla="*/ 1607344 h 1893094"/>
                <a:gd name="connsiteX12-907" fmla="*/ 671513 w 1629187"/>
                <a:gd name="connsiteY12-908" fmla="*/ 1797844 h 1893094"/>
                <a:gd name="connsiteX13-909" fmla="*/ 661988 w 1629187"/>
                <a:gd name="connsiteY13-910" fmla="*/ 1885950 h 1893094"/>
                <a:gd name="connsiteX14-911" fmla="*/ 433388 w 1629187"/>
                <a:gd name="connsiteY14-912" fmla="*/ 1885950 h 1893094"/>
                <a:gd name="connsiteX15-913" fmla="*/ 261938 w 1629187"/>
                <a:gd name="connsiteY15-914" fmla="*/ 1664494 h 1893094"/>
                <a:gd name="connsiteX16-915" fmla="*/ 326231 w 1629187"/>
                <a:gd name="connsiteY16-916" fmla="*/ 1581150 h 1893094"/>
                <a:gd name="connsiteX17-917" fmla="*/ 414338 w 1629187"/>
                <a:gd name="connsiteY17-918" fmla="*/ 1366837 h 1893094"/>
                <a:gd name="connsiteX18-919" fmla="*/ 188119 w 1629187"/>
                <a:gd name="connsiteY18-920" fmla="*/ 1404937 h 1893094"/>
                <a:gd name="connsiteX19-921" fmla="*/ 116681 w 1629187"/>
                <a:gd name="connsiteY19-922" fmla="*/ 1447800 h 1893094"/>
                <a:gd name="connsiteX20-923" fmla="*/ 0 w 1629187"/>
                <a:gd name="connsiteY20-924" fmla="*/ 1300162 h 1893094"/>
                <a:gd name="connsiteX0-925" fmla="*/ 0 w 1629187"/>
                <a:gd name="connsiteY0-926" fmla="*/ 1300162 h 1893094"/>
                <a:gd name="connsiteX1-927" fmla="*/ 776288 w 1629187"/>
                <a:gd name="connsiteY1-928" fmla="*/ 0 h 1893094"/>
                <a:gd name="connsiteX2-929" fmla="*/ 1562100 w 1629187"/>
                <a:gd name="connsiteY2-930" fmla="*/ 1304925 h 1893094"/>
                <a:gd name="connsiteX3-931" fmla="*/ 1445419 w 1629187"/>
                <a:gd name="connsiteY3-932" fmla="*/ 1466850 h 1893094"/>
                <a:gd name="connsiteX4-933" fmla="*/ 1516856 w 1629187"/>
                <a:gd name="connsiteY4-934" fmla="*/ 1557338 h 1893094"/>
                <a:gd name="connsiteX5-935" fmla="*/ 1607344 w 1629187"/>
                <a:gd name="connsiteY5-936" fmla="*/ 1726406 h 1893094"/>
                <a:gd name="connsiteX6-937" fmla="*/ 1426369 w 1629187"/>
                <a:gd name="connsiteY6-938" fmla="*/ 1678781 h 1893094"/>
                <a:gd name="connsiteX7-939" fmla="*/ 1312069 w 1629187"/>
                <a:gd name="connsiteY7-940" fmla="*/ 1640681 h 1893094"/>
                <a:gd name="connsiteX8-941" fmla="*/ 1126331 w 1629187"/>
                <a:gd name="connsiteY8-942" fmla="*/ 1893094 h 1893094"/>
                <a:gd name="connsiteX9-943" fmla="*/ 909638 w 1629187"/>
                <a:gd name="connsiteY9-944" fmla="*/ 1893094 h 1893094"/>
                <a:gd name="connsiteX10-945" fmla="*/ 869156 w 1629187"/>
                <a:gd name="connsiteY10-946" fmla="*/ 1826419 h 1893094"/>
                <a:gd name="connsiteX11-947" fmla="*/ 769144 w 1629187"/>
                <a:gd name="connsiteY11-948" fmla="*/ 1607344 h 1893094"/>
                <a:gd name="connsiteX12-949" fmla="*/ 671513 w 1629187"/>
                <a:gd name="connsiteY12-950" fmla="*/ 1797844 h 1893094"/>
                <a:gd name="connsiteX13-951" fmla="*/ 661988 w 1629187"/>
                <a:gd name="connsiteY13-952" fmla="*/ 1885950 h 1893094"/>
                <a:gd name="connsiteX14-953" fmla="*/ 433388 w 1629187"/>
                <a:gd name="connsiteY14-954" fmla="*/ 1885950 h 1893094"/>
                <a:gd name="connsiteX15-955" fmla="*/ 261938 w 1629187"/>
                <a:gd name="connsiteY15-956" fmla="*/ 1664494 h 1893094"/>
                <a:gd name="connsiteX16-957" fmla="*/ 326231 w 1629187"/>
                <a:gd name="connsiteY16-958" fmla="*/ 1581150 h 1893094"/>
                <a:gd name="connsiteX17-959" fmla="*/ 414338 w 1629187"/>
                <a:gd name="connsiteY17-960" fmla="*/ 1366837 h 1893094"/>
                <a:gd name="connsiteX18-961" fmla="*/ 188119 w 1629187"/>
                <a:gd name="connsiteY18-962" fmla="*/ 1404937 h 1893094"/>
                <a:gd name="connsiteX19-963" fmla="*/ 116681 w 1629187"/>
                <a:gd name="connsiteY19-964" fmla="*/ 1447800 h 1893094"/>
                <a:gd name="connsiteX20-965" fmla="*/ 0 w 1629187"/>
                <a:gd name="connsiteY20-966" fmla="*/ 1300162 h 1893094"/>
                <a:gd name="connsiteX0-967" fmla="*/ 0 w 1629187"/>
                <a:gd name="connsiteY0-968" fmla="*/ 1300162 h 1893094"/>
                <a:gd name="connsiteX1-969" fmla="*/ 776288 w 1629187"/>
                <a:gd name="connsiteY1-970" fmla="*/ 0 h 1893094"/>
                <a:gd name="connsiteX2-971" fmla="*/ 1562100 w 1629187"/>
                <a:gd name="connsiteY2-972" fmla="*/ 1304925 h 1893094"/>
                <a:gd name="connsiteX3-973" fmla="*/ 1445419 w 1629187"/>
                <a:gd name="connsiteY3-974" fmla="*/ 1466850 h 1893094"/>
                <a:gd name="connsiteX4-975" fmla="*/ 1516856 w 1629187"/>
                <a:gd name="connsiteY4-976" fmla="*/ 1557338 h 1893094"/>
                <a:gd name="connsiteX5-977" fmla="*/ 1607344 w 1629187"/>
                <a:gd name="connsiteY5-978" fmla="*/ 1726406 h 1893094"/>
                <a:gd name="connsiteX6-979" fmla="*/ 1426369 w 1629187"/>
                <a:gd name="connsiteY6-980" fmla="*/ 1678781 h 1893094"/>
                <a:gd name="connsiteX7-981" fmla="*/ 1312069 w 1629187"/>
                <a:gd name="connsiteY7-982" fmla="*/ 1640681 h 1893094"/>
                <a:gd name="connsiteX8-983" fmla="*/ 1126331 w 1629187"/>
                <a:gd name="connsiteY8-984" fmla="*/ 1893094 h 1893094"/>
                <a:gd name="connsiteX9-985" fmla="*/ 909638 w 1629187"/>
                <a:gd name="connsiteY9-986" fmla="*/ 1893094 h 1893094"/>
                <a:gd name="connsiteX10-987" fmla="*/ 869156 w 1629187"/>
                <a:gd name="connsiteY10-988" fmla="*/ 1826419 h 1893094"/>
                <a:gd name="connsiteX11-989" fmla="*/ 769144 w 1629187"/>
                <a:gd name="connsiteY11-990" fmla="*/ 1607344 h 1893094"/>
                <a:gd name="connsiteX12-991" fmla="*/ 671513 w 1629187"/>
                <a:gd name="connsiteY12-992" fmla="*/ 1797844 h 1893094"/>
                <a:gd name="connsiteX13-993" fmla="*/ 661988 w 1629187"/>
                <a:gd name="connsiteY13-994" fmla="*/ 1885950 h 1893094"/>
                <a:gd name="connsiteX14-995" fmla="*/ 433388 w 1629187"/>
                <a:gd name="connsiteY14-996" fmla="*/ 1885950 h 1893094"/>
                <a:gd name="connsiteX15-997" fmla="*/ 261938 w 1629187"/>
                <a:gd name="connsiteY15-998" fmla="*/ 1664494 h 1893094"/>
                <a:gd name="connsiteX16-999" fmla="*/ 326231 w 1629187"/>
                <a:gd name="connsiteY16-1000" fmla="*/ 1581150 h 1893094"/>
                <a:gd name="connsiteX17-1001" fmla="*/ 414338 w 1629187"/>
                <a:gd name="connsiteY17-1002" fmla="*/ 1366837 h 1893094"/>
                <a:gd name="connsiteX18-1003" fmla="*/ 188119 w 1629187"/>
                <a:gd name="connsiteY18-1004" fmla="*/ 1404937 h 1893094"/>
                <a:gd name="connsiteX19-1005" fmla="*/ 116681 w 1629187"/>
                <a:gd name="connsiteY19-1006" fmla="*/ 1447800 h 1893094"/>
                <a:gd name="connsiteX20-1007" fmla="*/ 0 w 1629187"/>
                <a:gd name="connsiteY20-1008" fmla="*/ 1300162 h 1893094"/>
                <a:gd name="connsiteX0-1009" fmla="*/ 0 w 1629187"/>
                <a:gd name="connsiteY0-1010" fmla="*/ 1300162 h 1893094"/>
                <a:gd name="connsiteX1-1011" fmla="*/ 776288 w 1629187"/>
                <a:gd name="connsiteY1-1012" fmla="*/ 0 h 1893094"/>
                <a:gd name="connsiteX2-1013" fmla="*/ 1562100 w 1629187"/>
                <a:gd name="connsiteY2-1014" fmla="*/ 1304925 h 1893094"/>
                <a:gd name="connsiteX3-1015" fmla="*/ 1445419 w 1629187"/>
                <a:gd name="connsiteY3-1016" fmla="*/ 1466850 h 1893094"/>
                <a:gd name="connsiteX4-1017" fmla="*/ 1516856 w 1629187"/>
                <a:gd name="connsiteY4-1018" fmla="*/ 1557338 h 1893094"/>
                <a:gd name="connsiteX5-1019" fmla="*/ 1607344 w 1629187"/>
                <a:gd name="connsiteY5-1020" fmla="*/ 1726406 h 1893094"/>
                <a:gd name="connsiteX6-1021" fmla="*/ 1426369 w 1629187"/>
                <a:gd name="connsiteY6-1022" fmla="*/ 1678781 h 1893094"/>
                <a:gd name="connsiteX7-1023" fmla="*/ 1312069 w 1629187"/>
                <a:gd name="connsiteY7-1024" fmla="*/ 1640681 h 1893094"/>
                <a:gd name="connsiteX8-1025" fmla="*/ 1126331 w 1629187"/>
                <a:gd name="connsiteY8-1026" fmla="*/ 1893094 h 1893094"/>
                <a:gd name="connsiteX9-1027" fmla="*/ 909638 w 1629187"/>
                <a:gd name="connsiteY9-1028" fmla="*/ 1893094 h 1893094"/>
                <a:gd name="connsiteX10-1029" fmla="*/ 869156 w 1629187"/>
                <a:gd name="connsiteY10-1030" fmla="*/ 1826419 h 1893094"/>
                <a:gd name="connsiteX11-1031" fmla="*/ 769144 w 1629187"/>
                <a:gd name="connsiteY11-1032" fmla="*/ 1607344 h 1893094"/>
                <a:gd name="connsiteX12-1033" fmla="*/ 671513 w 1629187"/>
                <a:gd name="connsiteY12-1034" fmla="*/ 1797844 h 1893094"/>
                <a:gd name="connsiteX13-1035" fmla="*/ 661988 w 1629187"/>
                <a:gd name="connsiteY13-1036" fmla="*/ 1885950 h 1893094"/>
                <a:gd name="connsiteX14-1037" fmla="*/ 433388 w 1629187"/>
                <a:gd name="connsiteY14-1038" fmla="*/ 1885950 h 1893094"/>
                <a:gd name="connsiteX15-1039" fmla="*/ 261938 w 1629187"/>
                <a:gd name="connsiteY15-1040" fmla="*/ 1664494 h 1893094"/>
                <a:gd name="connsiteX16-1041" fmla="*/ 326231 w 1629187"/>
                <a:gd name="connsiteY16-1042" fmla="*/ 1581150 h 1893094"/>
                <a:gd name="connsiteX17-1043" fmla="*/ 414338 w 1629187"/>
                <a:gd name="connsiteY17-1044" fmla="*/ 1366837 h 1893094"/>
                <a:gd name="connsiteX18-1045" fmla="*/ 188119 w 1629187"/>
                <a:gd name="connsiteY18-1046" fmla="*/ 1404937 h 1893094"/>
                <a:gd name="connsiteX19-1047" fmla="*/ 116681 w 1629187"/>
                <a:gd name="connsiteY19-1048" fmla="*/ 1447800 h 1893094"/>
                <a:gd name="connsiteX20-1049" fmla="*/ 0 w 1629187"/>
                <a:gd name="connsiteY20-1050" fmla="*/ 1300162 h 1893094"/>
                <a:gd name="connsiteX0-1051" fmla="*/ 0 w 1629187"/>
                <a:gd name="connsiteY0-1052" fmla="*/ 1300162 h 1893094"/>
                <a:gd name="connsiteX1-1053" fmla="*/ 776288 w 1629187"/>
                <a:gd name="connsiteY1-1054" fmla="*/ 0 h 1893094"/>
                <a:gd name="connsiteX2-1055" fmla="*/ 1562100 w 1629187"/>
                <a:gd name="connsiteY2-1056" fmla="*/ 1304925 h 1893094"/>
                <a:gd name="connsiteX3-1057" fmla="*/ 1445419 w 1629187"/>
                <a:gd name="connsiteY3-1058" fmla="*/ 1466850 h 1893094"/>
                <a:gd name="connsiteX4-1059" fmla="*/ 1516856 w 1629187"/>
                <a:gd name="connsiteY4-1060" fmla="*/ 1557338 h 1893094"/>
                <a:gd name="connsiteX5-1061" fmla="*/ 1607344 w 1629187"/>
                <a:gd name="connsiteY5-1062" fmla="*/ 1726406 h 1893094"/>
                <a:gd name="connsiteX6-1063" fmla="*/ 1426369 w 1629187"/>
                <a:gd name="connsiteY6-1064" fmla="*/ 1678781 h 1893094"/>
                <a:gd name="connsiteX7-1065" fmla="*/ 1312069 w 1629187"/>
                <a:gd name="connsiteY7-1066" fmla="*/ 1640681 h 1893094"/>
                <a:gd name="connsiteX8-1067" fmla="*/ 1126331 w 1629187"/>
                <a:gd name="connsiteY8-1068" fmla="*/ 1893094 h 1893094"/>
                <a:gd name="connsiteX9-1069" fmla="*/ 909638 w 1629187"/>
                <a:gd name="connsiteY9-1070" fmla="*/ 1893094 h 1893094"/>
                <a:gd name="connsiteX10-1071" fmla="*/ 869156 w 1629187"/>
                <a:gd name="connsiteY10-1072" fmla="*/ 1826419 h 1893094"/>
                <a:gd name="connsiteX11-1073" fmla="*/ 769144 w 1629187"/>
                <a:gd name="connsiteY11-1074" fmla="*/ 1607344 h 1893094"/>
                <a:gd name="connsiteX12-1075" fmla="*/ 671513 w 1629187"/>
                <a:gd name="connsiteY12-1076" fmla="*/ 1797844 h 1893094"/>
                <a:gd name="connsiteX13-1077" fmla="*/ 661988 w 1629187"/>
                <a:gd name="connsiteY13-1078" fmla="*/ 1885950 h 1893094"/>
                <a:gd name="connsiteX14-1079" fmla="*/ 433388 w 1629187"/>
                <a:gd name="connsiteY14-1080" fmla="*/ 1885950 h 1893094"/>
                <a:gd name="connsiteX15-1081" fmla="*/ 261938 w 1629187"/>
                <a:gd name="connsiteY15-1082" fmla="*/ 1664494 h 1893094"/>
                <a:gd name="connsiteX16-1083" fmla="*/ 326231 w 1629187"/>
                <a:gd name="connsiteY16-1084" fmla="*/ 1581150 h 1893094"/>
                <a:gd name="connsiteX17-1085" fmla="*/ 414338 w 1629187"/>
                <a:gd name="connsiteY17-1086" fmla="*/ 1366837 h 1893094"/>
                <a:gd name="connsiteX18-1087" fmla="*/ 188119 w 1629187"/>
                <a:gd name="connsiteY18-1088" fmla="*/ 1404937 h 1893094"/>
                <a:gd name="connsiteX19-1089" fmla="*/ 116681 w 1629187"/>
                <a:gd name="connsiteY19-1090" fmla="*/ 1447800 h 1893094"/>
                <a:gd name="connsiteX20-1091" fmla="*/ 0 w 1629187"/>
                <a:gd name="connsiteY20-1092" fmla="*/ 1300162 h 1893094"/>
                <a:gd name="connsiteX0-1093" fmla="*/ 0 w 1629187"/>
                <a:gd name="connsiteY0-1094" fmla="*/ 1300162 h 1893094"/>
                <a:gd name="connsiteX1-1095" fmla="*/ 776288 w 1629187"/>
                <a:gd name="connsiteY1-1096" fmla="*/ 0 h 1893094"/>
                <a:gd name="connsiteX2-1097" fmla="*/ 1562100 w 1629187"/>
                <a:gd name="connsiteY2-1098" fmla="*/ 1304925 h 1893094"/>
                <a:gd name="connsiteX3-1099" fmla="*/ 1445419 w 1629187"/>
                <a:gd name="connsiteY3-1100" fmla="*/ 1466850 h 1893094"/>
                <a:gd name="connsiteX4-1101" fmla="*/ 1516856 w 1629187"/>
                <a:gd name="connsiteY4-1102" fmla="*/ 1557338 h 1893094"/>
                <a:gd name="connsiteX5-1103" fmla="*/ 1607344 w 1629187"/>
                <a:gd name="connsiteY5-1104" fmla="*/ 1726406 h 1893094"/>
                <a:gd name="connsiteX6-1105" fmla="*/ 1426369 w 1629187"/>
                <a:gd name="connsiteY6-1106" fmla="*/ 1678781 h 1893094"/>
                <a:gd name="connsiteX7-1107" fmla="*/ 1312069 w 1629187"/>
                <a:gd name="connsiteY7-1108" fmla="*/ 1640681 h 1893094"/>
                <a:gd name="connsiteX8-1109" fmla="*/ 1126331 w 1629187"/>
                <a:gd name="connsiteY8-1110" fmla="*/ 1893094 h 1893094"/>
                <a:gd name="connsiteX9-1111" fmla="*/ 909638 w 1629187"/>
                <a:gd name="connsiteY9-1112" fmla="*/ 1893094 h 1893094"/>
                <a:gd name="connsiteX10-1113" fmla="*/ 869156 w 1629187"/>
                <a:gd name="connsiteY10-1114" fmla="*/ 1826419 h 1893094"/>
                <a:gd name="connsiteX11-1115" fmla="*/ 769144 w 1629187"/>
                <a:gd name="connsiteY11-1116" fmla="*/ 1607344 h 1893094"/>
                <a:gd name="connsiteX12-1117" fmla="*/ 671513 w 1629187"/>
                <a:gd name="connsiteY12-1118" fmla="*/ 1797844 h 1893094"/>
                <a:gd name="connsiteX13-1119" fmla="*/ 661988 w 1629187"/>
                <a:gd name="connsiteY13-1120" fmla="*/ 1885950 h 1893094"/>
                <a:gd name="connsiteX14-1121" fmla="*/ 433388 w 1629187"/>
                <a:gd name="connsiteY14-1122" fmla="*/ 1885950 h 1893094"/>
                <a:gd name="connsiteX15-1123" fmla="*/ 261938 w 1629187"/>
                <a:gd name="connsiteY15-1124" fmla="*/ 1664494 h 1893094"/>
                <a:gd name="connsiteX16-1125" fmla="*/ 326231 w 1629187"/>
                <a:gd name="connsiteY16-1126" fmla="*/ 1581150 h 1893094"/>
                <a:gd name="connsiteX17-1127" fmla="*/ 414338 w 1629187"/>
                <a:gd name="connsiteY17-1128" fmla="*/ 1366837 h 1893094"/>
                <a:gd name="connsiteX18-1129" fmla="*/ 188119 w 1629187"/>
                <a:gd name="connsiteY18-1130" fmla="*/ 1404937 h 1893094"/>
                <a:gd name="connsiteX19-1131" fmla="*/ 116681 w 1629187"/>
                <a:gd name="connsiteY19-1132" fmla="*/ 1447800 h 1893094"/>
                <a:gd name="connsiteX20-1133" fmla="*/ 0 w 1629187"/>
                <a:gd name="connsiteY20-1134" fmla="*/ 1300162 h 1893094"/>
                <a:gd name="connsiteX0-1135" fmla="*/ 0 w 1629187"/>
                <a:gd name="connsiteY0-1136" fmla="*/ 1300162 h 1893094"/>
                <a:gd name="connsiteX1-1137" fmla="*/ 776288 w 1629187"/>
                <a:gd name="connsiteY1-1138" fmla="*/ 0 h 1893094"/>
                <a:gd name="connsiteX2-1139" fmla="*/ 1562100 w 1629187"/>
                <a:gd name="connsiteY2-1140" fmla="*/ 1304925 h 1893094"/>
                <a:gd name="connsiteX3-1141" fmla="*/ 1445419 w 1629187"/>
                <a:gd name="connsiteY3-1142" fmla="*/ 1466850 h 1893094"/>
                <a:gd name="connsiteX4-1143" fmla="*/ 1516856 w 1629187"/>
                <a:gd name="connsiteY4-1144" fmla="*/ 1557338 h 1893094"/>
                <a:gd name="connsiteX5-1145" fmla="*/ 1607344 w 1629187"/>
                <a:gd name="connsiteY5-1146" fmla="*/ 1726406 h 1893094"/>
                <a:gd name="connsiteX6-1147" fmla="*/ 1426369 w 1629187"/>
                <a:gd name="connsiteY6-1148" fmla="*/ 1678781 h 1893094"/>
                <a:gd name="connsiteX7-1149" fmla="*/ 1312069 w 1629187"/>
                <a:gd name="connsiteY7-1150" fmla="*/ 1640681 h 1893094"/>
                <a:gd name="connsiteX8-1151" fmla="*/ 1126331 w 1629187"/>
                <a:gd name="connsiteY8-1152" fmla="*/ 1893094 h 1893094"/>
                <a:gd name="connsiteX9-1153" fmla="*/ 909638 w 1629187"/>
                <a:gd name="connsiteY9-1154" fmla="*/ 1893094 h 1893094"/>
                <a:gd name="connsiteX10-1155" fmla="*/ 869156 w 1629187"/>
                <a:gd name="connsiteY10-1156" fmla="*/ 1826419 h 1893094"/>
                <a:gd name="connsiteX11-1157" fmla="*/ 769144 w 1629187"/>
                <a:gd name="connsiteY11-1158" fmla="*/ 1607344 h 1893094"/>
                <a:gd name="connsiteX12-1159" fmla="*/ 671513 w 1629187"/>
                <a:gd name="connsiteY12-1160" fmla="*/ 1797844 h 1893094"/>
                <a:gd name="connsiteX13-1161" fmla="*/ 661988 w 1629187"/>
                <a:gd name="connsiteY13-1162" fmla="*/ 1885950 h 1893094"/>
                <a:gd name="connsiteX14-1163" fmla="*/ 433388 w 1629187"/>
                <a:gd name="connsiteY14-1164" fmla="*/ 1885950 h 1893094"/>
                <a:gd name="connsiteX15-1165" fmla="*/ 261938 w 1629187"/>
                <a:gd name="connsiteY15-1166" fmla="*/ 1664494 h 1893094"/>
                <a:gd name="connsiteX16-1167" fmla="*/ 326231 w 1629187"/>
                <a:gd name="connsiteY16-1168" fmla="*/ 1581150 h 1893094"/>
                <a:gd name="connsiteX17-1169" fmla="*/ 414338 w 1629187"/>
                <a:gd name="connsiteY17-1170" fmla="*/ 1366837 h 1893094"/>
                <a:gd name="connsiteX18-1171" fmla="*/ 188119 w 1629187"/>
                <a:gd name="connsiteY18-1172" fmla="*/ 1404937 h 1893094"/>
                <a:gd name="connsiteX19-1173" fmla="*/ 116681 w 1629187"/>
                <a:gd name="connsiteY19-1174" fmla="*/ 1447800 h 1893094"/>
                <a:gd name="connsiteX20-1175" fmla="*/ 0 w 1629187"/>
                <a:gd name="connsiteY20-1176" fmla="*/ 1300162 h 1893094"/>
                <a:gd name="connsiteX0-1177" fmla="*/ 0 w 1629187"/>
                <a:gd name="connsiteY0-1178" fmla="*/ 1300162 h 1893094"/>
                <a:gd name="connsiteX1-1179" fmla="*/ 776288 w 1629187"/>
                <a:gd name="connsiteY1-1180" fmla="*/ 0 h 1893094"/>
                <a:gd name="connsiteX2-1181" fmla="*/ 1562100 w 1629187"/>
                <a:gd name="connsiteY2-1182" fmla="*/ 1304925 h 1893094"/>
                <a:gd name="connsiteX3-1183" fmla="*/ 1445419 w 1629187"/>
                <a:gd name="connsiteY3-1184" fmla="*/ 1466850 h 1893094"/>
                <a:gd name="connsiteX4-1185" fmla="*/ 1516856 w 1629187"/>
                <a:gd name="connsiteY4-1186" fmla="*/ 1557338 h 1893094"/>
                <a:gd name="connsiteX5-1187" fmla="*/ 1607344 w 1629187"/>
                <a:gd name="connsiteY5-1188" fmla="*/ 1726406 h 1893094"/>
                <a:gd name="connsiteX6-1189" fmla="*/ 1426369 w 1629187"/>
                <a:gd name="connsiteY6-1190" fmla="*/ 1678781 h 1893094"/>
                <a:gd name="connsiteX7-1191" fmla="*/ 1312069 w 1629187"/>
                <a:gd name="connsiteY7-1192" fmla="*/ 1640681 h 1893094"/>
                <a:gd name="connsiteX8-1193" fmla="*/ 1126331 w 1629187"/>
                <a:gd name="connsiteY8-1194" fmla="*/ 1893094 h 1893094"/>
                <a:gd name="connsiteX9-1195" fmla="*/ 909638 w 1629187"/>
                <a:gd name="connsiteY9-1196" fmla="*/ 1893094 h 1893094"/>
                <a:gd name="connsiteX10-1197" fmla="*/ 869156 w 1629187"/>
                <a:gd name="connsiteY10-1198" fmla="*/ 1826419 h 1893094"/>
                <a:gd name="connsiteX11-1199" fmla="*/ 769144 w 1629187"/>
                <a:gd name="connsiteY11-1200" fmla="*/ 1607344 h 1893094"/>
                <a:gd name="connsiteX12-1201" fmla="*/ 671513 w 1629187"/>
                <a:gd name="connsiteY12-1202" fmla="*/ 1797844 h 1893094"/>
                <a:gd name="connsiteX13-1203" fmla="*/ 661988 w 1629187"/>
                <a:gd name="connsiteY13-1204" fmla="*/ 1885950 h 1893094"/>
                <a:gd name="connsiteX14-1205" fmla="*/ 433388 w 1629187"/>
                <a:gd name="connsiteY14-1206" fmla="*/ 1885950 h 1893094"/>
                <a:gd name="connsiteX15-1207" fmla="*/ 261938 w 1629187"/>
                <a:gd name="connsiteY15-1208" fmla="*/ 1664494 h 1893094"/>
                <a:gd name="connsiteX16-1209" fmla="*/ 326231 w 1629187"/>
                <a:gd name="connsiteY16-1210" fmla="*/ 1581150 h 1893094"/>
                <a:gd name="connsiteX17-1211" fmla="*/ 414338 w 1629187"/>
                <a:gd name="connsiteY17-1212" fmla="*/ 1366837 h 1893094"/>
                <a:gd name="connsiteX18-1213" fmla="*/ 188119 w 1629187"/>
                <a:gd name="connsiteY18-1214" fmla="*/ 1404937 h 1893094"/>
                <a:gd name="connsiteX19-1215" fmla="*/ 116681 w 1629187"/>
                <a:gd name="connsiteY19-1216" fmla="*/ 1447800 h 1893094"/>
                <a:gd name="connsiteX20-1217" fmla="*/ 0 w 1629187"/>
                <a:gd name="connsiteY20-1218" fmla="*/ 1300162 h 1893094"/>
                <a:gd name="connsiteX0-1219" fmla="*/ 0 w 1629187"/>
                <a:gd name="connsiteY0-1220" fmla="*/ 1300162 h 1893094"/>
                <a:gd name="connsiteX1-1221" fmla="*/ 776288 w 1629187"/>
                <a:gd name="connsiteY1-1222" fmla="*/ 0 h 1893094"/>
                <a:gd name="connsiteX2-1223" fmla="*/ 1562100 w 1629187"/>
                <a:gd name="connsiteY2-1224" fmla="*/ 1304925 h 1893094"/>
                <a:gd name="connsiteX3-1225" fmla="*/ 1445419 w 1629187"/>
                <a:gd name="connsiteY3-1226" fmla="*/ 1466850 h 1893094"/>
                <a:gd name="connsiteX4-1227" fmla="*/ 1516856 w 1629187"/>
                <a:gd name="connsiteY4-1228" fmla="*/ 1557338 h 1893094"/>
                <a:gd name="connsiteX5-1229" fmla="*/ 1607344 w 1629187"/>
                <a:gd name="connsiteY5-1230" fmla="*/ 1726406 h 1893094"/>
                <a:gd name="connsiteX6-1231" fmla="*/ 1426369 w 1629187"/>
                <a:gd name="connsiteY6-1232" fmla="*/ 1678781 h 1893094"/>
                <a:gd name="connsiteX7-1233" fmla="*/ 1312069 w 1629187"/>
                <a:gd name="connsiteY7-1234" fmla="*/ 1640681 h 1893094"/>
                <a:gd name="connsiteX8-1235" fmla="*/ 1126331 w 1629187"/>
                <a:gd name="connsiteY8-1236" fmla="*/ 1893094 h 1893094"/>
                <a:gd name="connsiteX9-1237" fmla="*/ 909638 w 1629187"/>
                <a:gd name="connsiteY9-1238" fmla="*/ 1893094 h 1893094"/>
                <a:gd name="connsiteX10-1239" fmla="*/ 869156 w 1629187"/>
                <a:gd name="connsiteY10-1240" fmla="*/ 1826419 h 1893094"/>
                <a:gd name="connsiteX11-1241" fmla="*/ 769144 w 1629187"/>
                <a:gd name="connsiteY11-1242" fmla="*/ 1607344 h 1893094"/>
                <a:gd name="connsiteX12-1243" fmla="*/ 671513 w 1629187"/>
                <a:gd name="connsiteY12-1244" fmla="*/ 1797844 h 1893094"/>
                <a:gd name="connsiteX13-1245" fmla="*/ 661988 w 1629187"/>
                <a:gd name="connsiteY13-1246" fmla="*/ 1885950 h 1893094"/>
                <a:gd name="connsiteX14-1247" fmla="*/ 433388 w 1629187"/>
                <a:gd name="connsiteY14-1248" fmla="*/ 1885950 h 1893094"/>
                <a:gd name="connsiteX15-1249" fmla="*/ 261938 w 1629187"/>
                <a:gd name="connsiteY15-1250" fmla="*/ 1664494 h 1893094"/>
                <a:gd name="connsiteX16-1251" fmla="*/ 326231 w 1629187"/>
                <a:gd name="connsiteY16-1252" fmla="*/ 1581150 h 1893094"/>
                <a:gd name="connsiteX17-1253" fmla="*/ 414338 w 1629187"/>
                <a:gd name="connsiteY17-1254" fmla="*/ 1366837 h 1893094"/>
                <a:gd name="connsiteX18-1255" fmla="*/ 188119 w 1629187"/>
                <a:gd name="connsiteY18-1256" fmla="*/ 1404937 h 1893094"/>
                <a:gd name="connsiteX19-1257" fmla="*/ 116681 w 1629187"/>
                <a:gd name="connsiteY19-1258" fmla="*/ 1447800 h 1893094"/>
                <a:gd name="connsiteX20-1259" fmla="*/ 0 w 1629187"/>
                <a:gd name="connsiteY20-1260" fmla="*/ 1300162 h 1893094"/>
                <a:gd name="connsiteX0-1261" fmla="*/ 0 w 1629187"/>
                <a:gd name="connsiteY0-1262" fmla="*/ 1300162 h 1893094"/>
                <a:gd name="connsiteX1-1263" fmla="*/ 776288 w 1629187"/>
                <a:gd name="connsiteY1-1264" fmla="*/ 0 h 1893094"/>
                <a:gd name="connsiteX2-1265" fmla="*/ 1562100 w 1629187"/>
                <a:gd name="connsiteY2-1266" fmla="*/ 1304925 h 1893094"/>
                <a:gd name="connsiteX3-1267" fmla="*/ 1445419 w 1629187"/>
                <a:gd name="connsiteY3-1268" fmla="*/ 1466850 h 1893094"/>
                <a:gd name="connsiteX4-1269" fmla="*/ 1516856 w 1629187"/>
                <a:gd name="connsiteY4-1270" fmla="*/ 1557338 h 1893094"/>
                <a:gd name="connsiteX5-1271" fmla="*/ 1607344 w 1629187"/>
                <a:gd name="connsiteY5-1272" fmla="*/ 1726406 h 1893094"/>
                <a:gd name="connsiteX6-1273" fmla="*/ 1426369 w 1629187"/>
                <a:gd name="connsiteY6-1274" fmla="*/ 1678781 h 1893094"/>
                <a:gd name="connsiteX7-1275" fmla="*/ 1312069 w 1629187"/>
                <a:gd name="connsiteY7-1276" fmla="*/ 1640681 h 1893094"/>
                <a:gd name="connsiteX8-1277" fmla="*/ 1126331 w 1629187"/>
                <a:gd name="connsiteY8-1278" fmla="*/ 1893094 h 1893094"/>
                <a:gd name="connsiteX9-1279" fmla="*/ 909638 w 1629187"/>
                <a:gd name="connsiteY9-1280" fmla="*/ 1893094 h 1893094"/>
                <a:gd name="connsiteX10-1281" fmla="*/ 869156 w 1629187"/>
                <a:gd name="connsiteY10-1282" fmla="*/ 1826419 h 1893094"/>
                <a:gd name="connsiteX11-1283" fmla="*/ 769144 w 1629187"/>
                <a:gd name="connsiteY11-1284" fmla="*/ 1607344 h 1893094"/>
                <a:gd name="connsiteX12-1285" fmla="*/ 671513 w 1629187"/>
                <a:gd name="connsiteY12-1286" fmla="*/ 1797844 h 1893094"/>
                <a:gd name="connsiteX13-1287" fmla="*/ 661988 w 1629187"/>
                <a:gd name="connsiteY13-1288" fmla="*/ 1885950 h 1893094"/>
                <a:gd name="connsiteX14-1289" fmla="*/ 433388 w 1629187"/>
                <a:gd name="connsiteY14-1290" fmla="*/ 1885950 h 1893094"/>
                <a:gd name="connsiteX15-1291" fmla="*/ 261938 w 1629187"/>
                <a:gd name="connsiteY15-1292" fmla="*/ 1664494 h 1893094"/>
                <a:gd name="connsiteX16-1293" fmla="*/ 326231 w 1629187"/>
                <a:gd name="connsiteY16-1294" fmla="*/ 1581150 h 1893094"/>
                <a:gd name="connsiteX17-1295" fmla="*/ 414338 w 1629187"/>
                <a:gd name="connsiteY17-1296" fmla="*/ 1366837 h 1893094"/>
                <a:gd name="connsiteX18-1297" fmla="*/ 188119 w 1629187"/>
                <a:gd name="connsiteY18-1298" fmla="*/ 1404937 h 1893094"/>
                <a:gd name="connsiteX19-1299" fmla="*/ 116681 w 1629187"/>
                <a:gd name="connsiteY19-1300" fmla="*/ 1447800 h 1893094"/>
                <a:gd name="connsiteX20-1301" fmla="*/ 0 w 1629187"/>
                <a:gd name="connsiteY20-1302" fmla="*/ 1300162 h 1893094"/>
                <a:gd name="connsiteX0-1303" fmla="*/ 0 w 1629187"/>
                <a:gd name="connsiteY0-1304" fmla="*/ 1300162 h 1893094"/>
                <a:gd name="connsiteX1-1305" fmla="*/ 776288 w 1629187"/>
                <a:gd name="connsiteY1-1306" fmla="*/ 0 h 1893094"/>
                <a:gd name="connsiteX2-1307" fmla="*/ 1562100 w 1629187"/>
                <a:gd name="connsiteY2-1308" fmla="*/ 1304925 h 1893094"/>
                <a:gd name="connsiteX3-1309" fmla="*/ 1445419 w 1629187"/>
                <a:gd name="connsiteY3-1310" fmla="*/ 1466850 h 1893094"/>
                <a:gd name="connsiteX4-1311" fmla="*/ 1516856 w 1629187"/>
                <a:gd name="connsiteY4-1312" fmla="*/ 1557338 h 1893094"/>
                <a:gd name="connsiteX5-1313" fmla="*/ 1607344 w 1629187"/>
                <a:gd name="connsiteY5-1314" fmla="*/ 1726406 h 1893094"/>
                <a:gd name="connsiteX6-1315" fmla="*/ 1426369 w 1629187"/>
                <a:gd name="connsiteY6-1316" fmla="*/ 1678781 h 1893094"/>
                <a:gd name="connsiteX7-1317" fmla="*/ 1312069 w 1629187"/>
                <a:gd name="connsiteY7-1318" fmla="*/ 1640681 h 1893094"/>
                <a:gd name="connsiteX8-1319" fmla="*/ 1126331 w 1629187"/>
                <a:gd name="connsiteY8-1320" fmla="*/ 1893094 h 1893094"/>
                <a:gd name="connsiteX9-1321" fmla="*/ 909638 w 1629187"/>
                <a:gd name="connsiteY9-1322" fmla="*/ 1893094 h 1893094"/>
                <a:gd name="connsiteX10-1323" fmla="*/ 869156 w 1629187"/>
                <a:gd name="connsiteY10-1324" fmla="*/ 1826419 h 1893094"/>
                <a:gd name="connsiteX11-1325" fmla="*/ 769144 w 1629187"/>
                <a:gd name="connsiteY11-1326" fmla="*/ 1607344 h 1893094"/>
                <a:gd name="connsiteX12-1327" fmla="*/ 671513 w 1629187"/>
                <a:gd name="connsiteY12-1328" fmla="*/ 1797844 h 1893094"/>
                <a:gd name="connsiteX13-1329" fmla="*/ 661988 w 1629187"/>
                <a:gd name="connsiteY13-1330" fmla="*/ 1885950 h 1893094"/>
                <a:gd name="connsiteX14-1331" fmla="*/ 433388 w 1629187"/>
                <a:gd name="connsiteY14-1332" fmla="*/ 1885950 h 1893094"/>
                <a:gd name="connsiteX15-1333" fmla="*/ 261938 w 1629187"/>
                <a:gd name="connsiteY15-1334" fmla="*/ 1664494 h 1893094"/>
                <a:gd name="connsiteX16-1335" fmla="*/ 326231 w 1629187"/>
                <a:gd name="connsiteY16-1336" fmla="*/ 1581150 h 1893094"/>
                <a:gd name="connsiteX17-1337" fmla="*/ 414338 w 1629187"/>
                <a:gd name="connsiteY17-1338" fmla="*/ 1366837 h 1893094"/>
                <a:gd name="connsiteX18-1339" fmla="*/ 188119 w 1629187"/>
                <a:gd name="connsiteY18-1340" fmla="*/ 1404937 h 1893094"/>
                <a:gd name="connsiteX19-1341" fmla="*/ 116681 w 1629187"/>
                <a:gd name="connsiteY19-1342" fmla="*/ 1447800 h 1893094"/>
                <a:gd name="connsiteX20-1343" fmla="*/ 0 w 1629187"/>
                <a:gd name="connsiteY20-1344" fmla="*/ 1300162 h 1893094"/>
                <a:gd name="connsiteX0-1345" fmla="*/ 0 w 1629187"/>
                <a:gd name="connsiteY0-1346" fmla="*/ 1300162 h 1893094"/>
                <a:gd name="connsiteX1-1347" fmla="*/ 776288 w 1629187"/>
                <a:gd name="connsiteY1-1348" fmla="*/ 0 h 1893094"/>
                <a:gd name="connsiteX2-1349" fmla="*/ 1562100 w 1629187"/>
                <a:gd name="connsiteY2-1350" fmla="*/ 1304925 h 1893094"/>
                <a:gd name="connsiteX3-1351" fmla="*/ 1445419 w 1629187"/>
                <a:gd name="connsiteY3-1352" fmla="*/ 1466850 h 1893094"/>
                <a:gd name="connsiteX4-1353" fmla="*/ 1516856 w 1629187"/>
                <a:gd name="connsiteY4-1354" fmla="*/ 1557338 h 1893094"/>
                <a:gd name="connsiteX5-1355" fmla="*/ 1607344 w 1629187"/>
                <a:gd name="connsiteY5-1356" fmla="*/ 1726406 h 1893094"/>
                <a:gd name="connsiteX6-1357" fmla="*/ 1426369 w 1629187"/>
                <a:gd name="connsiteY6-1358" fmla="*/ 1678781 h 1893094"/>
                <a:gd name="connsiteX7-1359" fmla="*/ 1312069 w 1629187"/>
                <a:gd name="connsiteY7-1360" fmla="*/ 1640681 h 1893094"/>
                <a:gd name="connsiteX8-1361" fmla="*/ 1126331 w 1629187"/>
                <a:gd name="connsiteY8-1362" fmla="*/ 1893094 h 1893094"/>
                <a:gd name="connsiteX9-1363" fmla="*/ 909638 w 1629187"/>
                <a:gd name="connsiteY9-1364" fmla="*/ 1893094 h 1893094"/>
                <a:gd name="connsiteX10-1365" fmla="*/ 869156 w 1629187"/>
                <a:gd name="connsiteY10-1366" fmla="*/ 1826419 h 1893094"/>
                <a:gd name="connsiteX11-1367" fmla="*/ 769144 w 1629187"/>
                <a:gd name="connsiteY11-1368" fmla="*/ 1607344 h 1893094"/>
                <a:gd name="connsiteX12-1369" fmla="*/ 671513 w 1629187"/>
                <a:gd name="connsiteY12-1370" fmla="*/ 1797844 h 1893094"/>
                <a:gd name="connsiteX13-1371" fmla="*/ 661988 w 1629187"/>
                <a:gd name="connsiteY13-1372" fmla="*/ 1885950 h 1893094"/>
                <a:gd name="connsiteX14-1373" fmla="*/ 433388 w 1629187"/>
                <a:gd name="connsiteY14-1374" fmla="*/ 1885950 h 1893094"/>
                <a:gd name="connsiteX15-1375" fmla="*/ 261938 w 1629187"/>
                <a:gd name="connsiteY15-1376" fmla="*/ 1664494 h 1893094"/>
                <a:gd name="connsiteX16-1377" fmla="*/ 326231 w 1629187"/>
                <a:gd name="connsiteY16-1378" fmla="*/ 1581150 h 1893094"/>
                <a:gd name="connsiteX17-1379" fmla="*/ 414338 w 1629187"/>
                <a:gd name="connsiteY17-1380" fmla="*/ 1366837 h 1893094"/>
                <a:gd name="connsiteX18-1381" fmla="*/ 188119 w 1629187"/>
                <a:gd name="connsiteY18-1382" fmla="*/ 1404937 h 1893094"/>
                <a:gd name="connsiteX19-1383" fmla="*/ 116681 w 1629187"/>
                <a:gd name="connsiteY19-1384" fmla="*/ 1447800 h 1893094"/>
                <a:gd name="connsiteX20-1385" fmla="*/ 0 w 1629187"/>
                <a:gd name="connsiteY20-1386" fmla="*/ 1300162 h 1893094"/>
                <a:gd name="connsiteX0-1387" fmla="*/ 0 w 1629187"/>
                <a:gd name="connsiteY0-1388" fmla="*/ 1300162 h 1893094"/>
                <a:gd name="connsiteX1-1389" fmla="*/ 776288 w 1629187"/>
                <a:gd name="connsiteY1-1390" fmla="*/ 0 h 1893094"/>
                <a:gd name="connsiteX2-1391" fmla="*/ 1562100 w 1629187"/>
                <a:gd name="connsiteY2-1392" fmla="*/ 1304925 h 1893094"/>
                <a:gd name="connsiteX3-1393" fmla="*/ 1445419 w 1629187"/>
                <a:gd name="connsiteY3-1394" fmla="*/ 1466850 h 1893094"/>
                <a:gd name="connsiteX4-1395" fmla="*/ 1516856 w 1629187"/>
                <a:gd name="connsiteY4-1396" fmla="*/ 1557338 h 1893094"/>
                <a:gd name="connsiteX5-1397" fmla="*/ 1607344 w 1629187"/>
                <a:gd name="connsiteY5-1398" fmla="*/ 1726406 h 1893094"/>
                <a:gd name="connsiteX6-1399" fmla="*/ 1426369 w 1629187"/>
                <a:gd name="connsiteY6-1400" fmla="*/ 1678781 h 1893094"/>
                <a:gd name="connsiteX7-1401" fmla="*/ 1312069 w 1629187"/>
                <a:gd name="connsiteY7-1402" fmla="*/ 1640681 h 1893094"/>
                <a:gd name="connsiteX8-1403" fmla="*/ 1126331 w 1629187"/>
                <a:gd name="connsiteY8-1404" fmla="*/ 1893094 h 1893094"/>
                <a:gd name="connsiteX9-1405" fmla="*/ 909638 w 1629187"/>
                <a:gd name="connsiteY9-1406" fmla="*/ 1893094 h 1893094"/>
                <a:gd name="connsiteX10-1407" fmla="*/ 869156 w 1629187"/>
                <a:gd name="connsiteY10-1408" fmla="*/ 1826419 h 1893094"/>
                <a:gd name="connsiteX11-1409" fmla="*/ 769144 w 1629187"/>
                <a:gd name="connsiteY11-1410" fmla="*/ 1607344 h 1893094"/>
                <a:gd name="connsiteX12-1411" fmla="*/ 671513 w 1629187"/>
                <a:gd name="connsiteY12-1412" fmla="*/ 1797844 h 1893094"/>
                <a:gd name="connsiteX13-1413" fmla="*/ 661988 w 1629187"/>
                <a:gd name="connsiteY13-1414" fmla="*/ 1885950 h 1893094"/>
                <a:gd name="connsiteX14-1415" fmla="*/ 433388 w 1629187"/>
                <a:gd name="connsiteY14-1416" fmla="*/ 1885950 h 1893094"/>
                <a:gd name="connsiteX15-1417" fmla="*/ 261938 w 1629187"/>
                <a:gd name="connsiteY15-1418" fmla="*/ 1664494 h 1893094"/>
                <a:gd name="connsiteX16-1419" fmla="*/ 326231 w 1629187"/>
                <a:gd name="connsiteY16-1420" fmla="*/ 1581150 h 1893094"/>
                <a:gd name="connsiteX17-1421" fmla="*/ 414338 w 1629187"/>
                <a:gd name="connsiteY17-1422" fmla="*/ 1366837 h 1893094"/>
                <a:gd name="connsiteX18-1423" fmla="*/ 188119 w 1629187"/>
                <a:gd name="connsiteY18-1424" fmla="*/ 1404937 h 1893094"/>
                <a:gd name="connsiteX19-1425" fmla="*/ 116681 w 1629187"/>
                <a:gd name="connsiteY19-1426" fmla="*/ 1447800 h 1893094"/>
                <a:gd name="connsiteX20-1427" fmla="*/ 0 w 1629187"/>
                <a:gd name="connsiteY20-1428" fmla="*/ 1300162 h 1893094"/>
                <a:gd name="connsiteX0-1429" fmla="*/ 0 w 1629187"/>
                <a:gd name="connsiteY0-1430" fmla="*/ 1300162 h 1893094"/>
                <a:gd name="connsiteX1-1431" fmla="*/ 776288 w 1629187"/>
                <a:gd name="connsiteY1-1432" fmla="*/ 0 h 1893094"/>
                <a:gd name="connsiteX2-1433" fmla="*/ 1562100 w 1629187"/>
                <a:gd name="connsiteY2-1434" fmla="*/ 1304925 h 1893094"/>
                <a:gd name="connsiteX3-1435" fmla="*/ 1445419 w 1629187"/>
                <a:gd name="connsiteY3-1436" fmla="*/ 1466850 h 1893094"/>
                <a:gd name="connsiteX4-1437" fmla="*/ 1516856 w 1629187"/>
                <a:gd name="connsiteY4-1438" fmla="*/ 1557338 h 1893094"/>
                <a:gd name="connsiteX5-1439" fmla="*/ 1607344 w 1629187"/>
                <a:gd name="connsiteY5-1440" fmla="*/ 1726406 h 1893094"/>
                <a:gd name="connsiteX6-1441" fmla="*/ 1426369 w 1629187"/>
                <a:gd name="connsiteY6-1442" fmla="*/ 1678781 h 1893094"/>
                <a:gd name="connsiteX7-1443" fmla="*/ 1312069 w 1629187"/>
                <a:gd name="connsiteY7-1444" fmla="*/ 1640681 h 1893094"/>
                <a:gd name="connsiteX8-1445" fmla="*/ 1126331 w 1629187"/>
                <a:gd name="connsiteY8-1446" fmla="*/ 1893094 h 1893094"/>
                <a:gd name="connsiteX9-1447" fmla="*/ 909638 w 1629187"/>
                <a:gd name="connsiteY9-1448" fmla="*/ 1893094 h 1893094"/>
                <a:gd name="connsiteX10-1449" fmla="*/ 869156 w 1629187"/>
                <a:gd name="connsiteY10-1450" fmla="*/ 1826419 h 1893094"/>
                <a:gd name="connsiteX11-1451" fmla="*/ 769144 w 1629187"/>
                <a:gd name="connsiteY11-1452" fmla="*/ 1607344 h 1893094"/>
                <a:gd name="connsiteX12-1453" fmla="*/ 671513 w 1629187"/>
                <a:gd name="connsiteY12-1454" fmla="*/ 1797844 h 1893094"/>
                <a:gd name="connsiteX13-1455" fmla="*/ 661988 w 1629187"/>
                <a:gd name="connsiteY13-1456" fmla="*/ 1885950 h 1893094"/>
                <a:gd name="connsiteX14-1457" fmla="*/ 433388 w 1629187"/>
                <a:gd name="connsiteY14-1458" fmla="*/ 1885950 h 1893094"/>
                <a:gd name="connsiteX15-1459" fmla="*/ 261938 w 1629187"/>
                <a:gd name="connsiteY15-1460" fmla="*/ 1664494 h 1893094"/>
                <a:gd name="connsiteX16-1461" fmla="*/ 326231 w 1629187"/>
                <a:gd name="connsiteY16-1462" fmla="*/ 1581150 h 1893094"/>
                <a:gd name="connsiteX17-1463" fmla="*/ 414338 w 1629187"/>
                <a:gd name="connsiteY17-1464" fmla="*/ 1366837 h 1893094"/>
                <a:gd name="connsiteX18-1465" fmla="*/ 188119 w 1629187"/>
                <a:gd name="connsiteY18-1466" fmla="*/ 1404937 h 1893094"/>
                <a:gd name="connsiteX19-1467" fmla="*/ 116681 w 1629187"/>
                <a:gd name="connsiteY19-1468" fmla="*/ 1447800 h 1893094"/>
                <a:gd name="connsiteX20-1469" fmla="*/ 0 w 1629187"/>
                <a:gd name="connsiteY20-1470" fmla="*/ 1300162 h 1893094"/>
                <a:gd name="connsiteX0-1471" fmla="*/ 0 w 1629187"/>
                <a:gd name="connsiteY0-1472" fmla="*/ 1300162 h 1893094"/>
                <a:gd name="connsiteX1-1473" fmla="*/ 776288 w 1629187"/>
                <a:gd name="connsiteY1-1474" fmla="*/ 0 h 1893094"/>
                <a:gd name="connsiteX2-1475" fmla="*/ 1562100 w 1629187"/>
                <a:gd name="connsiteY2-1476" fmla="*/ 1304925 h 1893094"/>
                <a:gd name="connsiteX3-1477" fmla="*/ 1445419 w 1629187"/>
                <a:gd name="connsiteY3-1478" fmla="*/ 1466850 h 1893094"/>
                <a:gd name="connsiteX4-1479" fmla="*/ 1516856 w 1629187"/>
                <a:gd name="connsiteY4-1480" fmla="*/ 1557338 h 1893094"/>
                <a:gd name="connsiteX5-1481" fmla="*/ 1607344 w 1629187"/>
                <a:gd name="connsiteY5-1482" fmla="*/ 1726406 h 1893094"/>
                <a:gd name="connsiteX6-1483" fmla="*/ 1426369 w 1629187"/>
                <a:gd name="connsiteY6-1484" fmla="*/ 1678781 h 1893094"/>
                <a:gd name="connsiteX7-1485" fmla="*/ 1312069 w 1629187"/>
                <a:gd name="connsiteY7-1486" fmla="*/ 1640681 h 1893094"/>
                <a:gd name="connsiteX8-1487" fmla="*/ 1126331 w 1629187"/>
                <a:gd name="connsiteY8-1488" fmla="*/ 1893094 h 1893094"/>
                <a:gd name="connsiteX9-1489" fmla="*/ 909638 w 1629187"/>
                <a:gd name="connsiteY9-1490" fmla="*/ 1893094 h 1893094"/>
                <a:gd name="connsiteX10-1491" fmla="*/ 869156 w 1629187"/>
                <a:gd name="connsiteY10-1492" fmla="*/ 1826419 h 1893094"/>
                <a:gd name="connsiteX11-1493" fmla="*/ 769144 w 1629187"/>
                <a:gd name="connsiteY11-1494" fmla="*/ 1607344 h 1893094"/>
                <a:gd name="connsiteX12-1495" fmla="*/ 671513 w 1629187"/>
                <a:gd name="connsiteY12-1496" fmla="*/ 1797844 h 1893094"/>
                <a:gd name="connsiteX13-1497" fmla="*/ 661988 w 1629187"/>
                <a:gd name="connsiteY13-1498" fmla="*/ 1885950 h 1893094"/>
                <a:gd name="connsiteX14-1499" fmla="*/ 433388 w 1629187"/>
                <a:gd name="connsiteY14-1500" fmla="*/ 1885950 h 1893094"/>
                <a:gd name="connsiteX15-1501" fmla="*/ 261938 w 1629187"/>
                <a:gd name="connsiteY15-1502" fmla="*/ 1664494 h 1893094"/>
                <a:gd name="connsiteX16-1503" fmla="*/ 326231 w 1629187"/>
                <a:gd name="connsiteY16-1504" fmla="*/ 1581150 h 1893094"/>
                <a:gd name="connsiteX17-1505" fmla="*/ 414338 w 1629187"/>
                <a:gd name="connsiteY17-1506" fmla="*/ 1366837 h 1893094"/>
                <a:gd name="connsiteX18-1507" fmla="*/ 188119 w 1629187"/>
                <a:gd name="connsiteY18-1508" fmla="*/ 1404937 h 1893094"/>
                <a:gd name="connsiteX19-1509" fmla="*/ 116681 w 1629187"/>
                <a:gd name="connsiteY19-1510" fmla="*/ 1447800 h 1893094"/>
                <a:gd name="connsiteX20-1511" fmla="*/ 0 w 1629187"/>
                <a:gd name="connsiteY20-1512" fmla="*/ 1300162 h 1893094"/>
                <a:gd name="connsiteX0-1513" fmla="*/ 0 w 1629187"/>
                <a:gd name="connsiteY0-1514" fmla="*/ 1300162 h 1893094"/>
                <a:gd name="connsiteX1-1515" fmla="*/ 776288 w 1629187"/>
                <a:gd name="connsiteY1-1516" fmla="*/ 0 h 1893094"/>
                <a:gd name="connsiteX2-1517" fmla="*/ 1562100 w 1629187"/>
                <a:gd name="connsiteY2-1518" fmla="*/ 1304925 h 1893094"/>
                <a:gd name="connsiteX3-1519" fmla="*/ 1445419 w 1629187"/>
                <a:gd name="connsiteY3-1520" fmla="*/ 1466850 h 1893094"/>
                <a:gd name="connsiteX4-1521" fmla="*/ 1516856 w 1629187"/>
                <a:gd name="connsiteY4-1522" fmla="*/ 1557338 h 1893094"/>
                <a:gd name="connsiteX5-1523" fmla="*/ 1607344 w 1629187"/>
                <a:gd name="connsiteY5-1524" fmla="*/ 1726406 h 1893094"/>
                <a:gd name="connsiteX6-1525" fmla="*/ 1426369 w 1629187"/>
                <a:gd name="connsiteY6-1526" fmla="*/ 1678781 h 1893094"/>
                <a:gd name="connsiteX7-1527" fmla="*/ 1312069 w 1629187"/>
                <a:gd name="connsiteY7-1528" fmla="*/ 1640681 h 1893094"/>
                <a:gd name="connsiteX8-1529" fmla="*/ 1126331 w 1629187"/>
                <a:gd name="connsiteY8-1530" fmla="*/ 1893094 h 1893094"/>
                <a:gd name="connsiteX9-1531" fmla="*/ 909638 w 1629187"/>
                <a:gd name="connsiteY9-1532" fmla="*/ 1893094 h 1893094"/>
                <a:gd name="connsiteX10-1533" fmla="*/ 869156 w 1629187"/>
                <a:gd name="connsiteY10-1534" fmla="*/ 1826419 h 1893094"/>
                <a:gd name="connsiteX11-1535" fmla="*/ 769144 w 1629187"/>
                <a:gd name="connsiteY11-1536" fmla="*/ 1607344 h 1893094"/>
                <a:gd name="connsiteX12-1537" fmla="*/ 671513 w 1629187"/>
                <a:gd name="connsiteY12-1538" fmla="*/ 1797844 h 1893094"/>
                <a:gd name="connsiteX13-1539" fmla="*/ 661988 w 1629187"/>
                <a:gd name="connsiteY13-1540" fmla="*/ 1885950 h 1893094"/>
                <a:gd name="connsiteX14-1541" fmla="*/ 433388 w 1629187"/>
                <a:gd name="connsiteY14-1542" fmla="*/ 1885950 h 1893094"/>
                <a:gd name="connsiteX15-1543" fmla="*/ 261938 w 1629187"/>
                <a:gd name="connsiteY15-1544" fmla="*/ 1664494 h 1893094"/>
                <a:gd name="connsiteX16-1545" fmla="*/ 326231 w 1629187"/>
                <a:gd name="connsiteY16-1546" fmla="*/ 1581150 h 1893094"/>
                <a:gd name="connsiteX17-1547" fmla="*/ 414338 w 1629187"/>
                <a:gd name="connsiteY17-1548" fmla="*/ 1366837 h 1893094"/>
                <a:gd name="connsiteX18-1549" fmla="*/ 192881 w 1629187"/>
                <a:gd name="connsiteY18-1550" fmla="*/ 1412080 h 1893094"/>
                <a:gd name="connsiteX19-1551" fmla="*/ 116681 w 1629187"/>
                <a:gd name="connsiteY19-1552" fmla="*/ 1447800 h 1893094"/>
                <a:gd name="connsiteX20-1553" fmla="*/ 0 w 1629187"/>
                <a:gd name="connsiteY20-1554" fmla="*/ 1300162 h 1893094"/>
                <a:gd name="connsiteX0-1555" fmla="*/ 0 w 1629187"/>
                <a:gd name="connsiteY0-1556" fmla="*/ 1300162 h 1893094"/>
                <a:gd name="connsiteX1-1557" fmla="*/ 776288 w 1629187"/>
                <a:gd name="connsiteY1-1558" fmla="*/ 0 h 1893094"/>
                <a:gd name="connsiteX2-1559" fmla="*/ 1562100 w 1629187"/>
                <a:gd name="connsiteY2-1560" fmla="*/ 1304925 h 1893094"/>
                <a:gd name="connsiteX3-1561" fmla="*/ 1445419 w 1629187"/>
                <a:gd name="connsiteY3-1562" fmla="*/ 1466850 h 1893094"/>
                <a:gd name="connsiteX4-1563" fmla="*/ 1516856 w 1629187"/>
                <a:gd name="connsiteY4-1564" fmla="*/ 1557338 h 1893094"/>
                <a:gd name="connsiteX5-1565" fmla="*/ 1607344 w 1629187"/>
                <a:gd name="connsiteY5-1566" fmla="*/ 1726406 h 1893094"/>
                <a:gd name="connsiteX6-1567" fmla="*/ 1426369 w 1629187"/>
                <a:gd name="connsiteY6-1568" fmla="*/ 1678781 h 1893094"/>
                <a:gd name="connsiteX7-1569" fmla="*/ 1312069 w 1629187"/>
                <a:gd name="connsiteY7-1570" fmla="*/ 1640681 h 1893094"/>
                <a:gd name="connsiteX8-1571" fmla="*/ 1126331 w 1629187"/>
                <a:gd name="connsiteY8-1572" fmla="*/ 1893094 h 1893094"/>
                <a:gd name="connsiteX9-1573" fmla="*/ 909638 w 1629187"/>
                <a:gd name="connsiteY9-1574" fmla="*/ 1893094 h 1893094"/>
                <a:gd name="connsiteX10-1575" fmla="*/ 869156 w 1629187"/>
                <a:gd name="connsiteY10-1576" fmla="*/ 1826419 h 1893094"/>
                <a:gd name="connsiteX11-1577" fmla="*/ 769144 w 1629187"/>
                <a:gd name="connsiteY11-1578" fmla="*/ 1607344 h 1893094"/>
                <a:gd name="connsiteX12-1579" fmla="*/ 671513 w 1629187"/>
                <a:gd name="connsiteY12-1580" fmla="*/ 1797844 h 1893094"/>
                <a:gd name="connsiteX13-1581" fmla="*/ 661988 w 1629187"/>
                <a:gd name="connsiteY13-1582" fmla="*/ 1885950 h 1893094"/>
                <a:gd name="connsiteX14-1583" fmla="*/ 433388 w 1629187"/>
                <a:gd name="connsiteY14-1584" fmla="*/ 1885950 h 1893094"/>
                <a:gd name="connsiteX15-1585" fmla="*/ 261938 w 1629187"/>
                <a:gd name="connsiteY15-1586" fmla="*/ 1664494 h 1893094"/>
                <a:gd name="connsiteX16-1587" fmla="*/ 326231 w 1629187"/>
                <a:gd name="connsiteY16-1588" fmla="*/ 1581150 h 1893094"/>
                <a:gd name="connsiteX17-1589" fmla="*/ 407194 w 1629187"/>
                <a:gd name="connsiteY17-1590" fmla="*/ 1373981 h 1893094"/>
                <a:gd name="connsiteX18-1591" fmla="*/ 192881 w 1629187"/>
                <a:gd name="connsiteY18-1592" fmla="*/ 1412080 h 1893094"/>
                <a:gd name="connsiteX19-1593" fmla="*/ 116681 w 1629187"/>
                <a:gd name="connsiteY19-1594" fmla="*/ 1447800 h 1893094"/>
                <a:gd name="connsiteX20-1595" fmla="*/ 0 w 1629187"/>
                <a:gd name="connsiteY20-1596" fmla="*/ 1300162 h 1893094"/>
                <a:gd name="connsiteX0-1597" fmla="*/ 0 w 1629187"/>
                <a:gd name="connsiteY0-1598" fmla="*/ 1300162 h 1893094"/>
                <a:gd name="connsiteX1-1599" fmla="*/ 776288 w 1629187"/>
                <a:gd name="connsiteY1-1600" fmla="*/ 0 h 1893094"/>
                <a:gd name="connsiteX2-1601" fmla="*/ 1562100 w 1629187"/>
                <a:gd name="connsiteY2-1602" fmla="*/ 1304925 h 1893094"/>
                <a:gd name="connsiteX3-1603" fmla="*/ 1445419 w 1629187"/>
                <a:gd name="connsiteY3-1604" fmla="*/ 1466850 h 1893094"/>
                <a:gd name="connsiteX4-1605" fmla="*/ 1516856 w 1629187"/>
                <a:gd name="connsiteY4-1606" fmla="*/ 1557338 h 1893094"/>
                <a:gd name="connsiteX5-1607" fmla="*/ 1607344 w 1629187"/>
                <a:gd name="connsiteY5-1608" fmla="*/ 1726406 h 1893094"/>
                <a:gd name="connsiteX6-1609" fmla="*/ 1426369 w 1629187"/>
                <a:gd name="connsiteY6-1610" fmla="*/ 1678781 h 1893094"/>
                <a:gd name="connsiteX7-1611" fmla="*/ 1312069 w 1629187"/>
                <a:gd name="connsiteY7-1612" fmla="*/ 1640681 h 1893094"/>
                <a:gd name="connsiteX8-1613" fmla="*/ 1126331 w 1629187"/>
                <a:gd name="connsiteY8-1614" fmla="*/ 1893094 h 1893094"/>
                <a:gd name="connsiteX9-1615" fmla="*/ 909638 w 1629187"/>
                <a:gd name="connsiteY9-1616" fmla="*/ 1893094 h 1893094"/>
                <a:gd name="connsiteX10-1617" fmla="*/ 869156 w 1629187"/>
                <a:gd name="connsiteY10-1618" fmla="*/ 1826419 h 1893094"/>
                <a:gd name="connsiteX11-1619" fmla="*/ 769144 w 1629187"/>
                <a:gd name="connsiteY11-1620" fmla="*/ 1607344 h 1893094"/>
                <a:gd name="connsiteX12-1621" fmla="*/ 671513 w 1629187"/>
                <a:gd name="connsiteY12-1622" fmla="*/ 1797844 h 1893094"/>
                <a:gd name="connsiteX13-1623" fmla="*/ 661988 w 1629187"/>
                <a:gd name="connsiteY13-1624" fmla="*/ 1885950 h 1893094"/>
                <a:gd name="connsiteX14-1625" fmla="*/ 433388 w 1629187"/>
                <a:gd name="connsiteY14-1626" fmla="*/ 1885950 h 1893094"/>
                <a:gd name="connsiteX15-1627" fmla="*/ 261938 w 1629187"/>
                <a:gd name="connsiteY15-1628" fmla="*/ 1664494 h 1893094"/>
                <a:gd name="connsiteX16-1629" fmla="*/ 326231 w 1629187"/>
                <a:gd name="connsiteY16-1630" fmla="*/ 1581150 h 1893094"/>
                <a:gd name="connsiteX17-1631" fmla="*/ 407194 w 1629187"/>
                <a:gd name="connsiteY17-1632" fmla="*/ 1373981 h 1893094"/>
                <a:gd name="connsiteX18-1633" fmla="*/ 192881 w 1629187"/>
                <a:gd name="connsiteY18-1634" fmla="*/ 1412080 h 1893094"/>
                <a:gd name="connsiteX19-1635" fmla="*/ 116681 w 1629187"/>
                <a:gd name="connsiteY19-1636" fmla="*/ 1447800 h 1893094"/>
                <a:gd name="connsiteX20-1637" fmla="*/ 0 w 1629187"/>
                <a:gd name="connsiteY20-1638" fmla="*/ 1300162 h 1893094"/>
                <a:gd name="connsiteX0-1639" fmla="*/ 0 w 1629187"/>
                <a:gd name="connsiteY0-1640" fmla="*/ 1300162 h 1893094"/>
                <a:gd name="connsiteX1-1641" fmla="*/ 776288 w 1629187"/>
                <a:gd name="connsiteY1-1642" fmla="*/ 0 h 1893094"/>
                <a:gd name="connsiteX2-1643" fmla="*/ 1562100 w 1629187"/>
                <a:gd name="connsiteY2-1644" fmla="*/ 1304925 h 1893094"/>
                <a:gd name="connsiteX3-1645" fmla="*/ 1445419 w 1629187"/>
                <a:gd name="connsiteY3-1646" fmla="*/ 1466850 h 1893094"/>
                <a:gd name="connsiteX4-1647" fmla="*/ 1516856 w 1629187"/>
                <a:gd name="connsiteY4-1648" fmla="*/ 1557338 h 1893094"/>
                <a:gd name="connsiteX5-1649" fmla="*/ 1607344 w 1629187"/>
                <a:gd name="connsiteY5-1650" fmla="*/ 1726406 h 1893094"/>
                <a:gd name="connsiteX6-1651" fmla="*/ 1426369 w 1629187"/>
                <a:gd name="connsiteY6-1652" fmla="*/ 1678781 h 1893094"/>
                <a:gd name="connsiteX7-1653" fmla="*/ 1312069 w 1629187"/>
                <a:gd name="connsiteY7-1654" fmla="*/ 1640681 h 1893094"/>
                <a:gd name="connsiteX8-1655" fmla="*/ 1126331 w 1629187"/>
                <a:gd name="connsiteY8-1656" fmla="*/ 1893094 h 1893094"/>
                <a:gd name="connsiteX9-1657" fmla="*/ 909638 w 1629187"/>
                <a:gd name="connsiteY9-1658" fmla="*/ 1893094 h 1893094"/>
                <a:gd name="connsiteX10-1659" fmla="*/ 869156 w 1629187"/>
                <a:gd name="connsiteY10-1660" fmla="*/ 1826419 h 1893094"/>
                <a:gd name="connsiteX11-1661" fmla="*/ 769144 w 1629187"/>
                <a:gd name="connsiteY11-1662" fmla="*/ 1607344 h 1893094"/>
                <a:gd name="connsiteX12-1663" fmla="*/ 671513 w 1629187"/>
                <a:gd name="connsiteY12-1664" fmla="*/ 1797844 h 1893094"/>
                <a:gd name="connsiteX13-1665" fmla="*/ 661988 w 1629187"/>
                <a:gd name="connsiteY13-1666" fmla="*/ 1885950 h 1893094"/>
                <a:gd name="connsiteX14-1667" fmla="*/ 433388 w 1629187"/>
                <a:gd name="connsiteY14-1668" fmla="*/ 1885950 h 1893094"/>
                <a:gd name="connsiteX15-1669" fmla="*/ 261938 w 1629187"/>
                <a:gd name="connsiteY15-1670" fmla="*/ 1664494 h 1893094"/>
                <a:gd name="connsiteX16-1671" fmla="*/ 326231 w 1629187"/>
                <a:gd name="connsiteY16-1672" fmla="*/ 1581150 h 1893094"/>
                <a:gd name="connsiteX17-1673" fmla="*/ 407194 w 1629187"/>
                <a:gd name="connsiteY17-1674" fmla="*/ 1373981 h 1893094"/>
                <a:gd name="connsiteX18-1675" fmla="*/ 192881 w 1629187"/>
                <a:gd name="connsiteY18-1676" fmla="*/ 1412080 h 1893094"/>
                <a:gd name="connsiteX19-1677" fmla="*/ 116681 w 1629187"/>
                <a:gd name="connsiteY19-1678" fmla="*/ 1447800 h 1893094"/>
                <a:gd name="connsiteX20-1679" fmla="*/ 0 w 1629187"/>
                <a:gd name="connsiteY20-1680" fmla="*/ 1300162 h 1893094"/>
                <a:gd name="connsiteX0-1681" fmla="*/ 0 w 1629187"/>
                <a:gd name="connsiteY0-1682" fmla="*/ 1300162 h 1893094"/>
                <a:gd name="connsiteX1-1683" fmla="*/ 776288 w 1629187"/>
                <a:gd name="connsiteY1-1684" fmla="*/ 0 h 1893094"/>
                <a:gd name="connsiteX2-1685" fmla="*/ 1562100 w 1629187"/>
                <a:gd name="connsiteY2-1686" fmla="*/ 1304925 h 1893094"/>
                <a:gd name="connsiteX3-1687" fmla="*/ 1445419 w 1629187"/>
                <a:gd name="connsiteY3-1688" fmla="*/ 1466850 h 1893094"/>
                <a:gd name="connsiteX4-1689" fmla="*/ 1516856 w 1629187"/>
                <a:gd name="connsiteY4-1690" fmla="*/ 1557338 h 1893094"/>
                <a:gd name="connsiteX5-1691" fmla="*/ 1607344 w 1629187"/>
                <a:gd name="connsiteY5-1692" fmla="*/ 1726406 h 1893094"/>
                <a:gd name="connsiteX6-1693" fmla="*/ 1426369 w 1629187"/>
                <a:gd name="connsiteY6-1694" fmla="*/ 1678781 h 1893094"/>
                <a:gd name="connsiteX7-1695" fmla="*/ 1312069 w 1629187"/>
                <a:gd name="connsiteY7-1696" fmla="*/ 1640681 h 1893094"/>
                <a:gd name="connsiteX8-1697" fmla="*/ 1126331 w 1629187"/>
                <a:gd name="connsiteY8-1698" fmla="*/ 1893094 h 1893094"/>
                <a:gd name="connsiteX9-1699" fmla="*/ 909638 w 1629187"/>
                <a:gd name="connsiteY9-1700" fmla="*/ 1893094 h 1893094"/>
                <a:gd name="connsiteX10-1701" fmla="*/ 869156 w 1629187"/>
                <a:gd name="connsiteY10-1702" fmla="*/ 1826419 h 1893094"/>
                <a:gd name="connsiteX11-1703" fmla="*/ 769144 w 1629187"/>
                <a:gd name="connsiteY11-1704" fmla="*/ 1607344 h 1893094"/>
                <a:gd name="connsiteX12-1705" fmla="*/ 671513 w 1629187"/>
                <a:gd name="connsiteY12-1706" fmla="*/ 1797844 h 1893094"/>
                <a:gd name="connsiteX13-1707" fmla="*/ 661988 w 1629187"/>
                <a:gd name="connsiteY13-1708" fmla="*/ 1885950 h 1893094"/>
                <a:gd name="connsiteX14-1709" fmla="*/ 433388 w 1629187"/>
                <a:gd name="connsiteY14-1710" fmla="*/ 1885950 h 1893094"/>
                <a:gd name="connsiteX15-1711" fmla="*/ 261938 w 1629187"/>
                <a:gd name="connsiteY15-1712" fmla="*/ 1664494 h 1893094"/>
                <a:gd name="connsiteX16-1713" fmla="*/ 326231 w 1629187"/>
                <a:gd name="connsiteY16-1714" fmla="*/ 1581150 h 1893094"/>
                <a:gd name="connsiteX17-1715" fmla="*/ 407194 w 1629187"/>
                <a:gd name="connsiteY17-1716" fmla="*/ 1373981 h 1893094"/>
                <a:gd name="connsiteX18-1717" fmla="*/ 192881 w 1629187"/>
                <a:gd name="connsiteY18-1718" fmla="*/ 1412080 h 1893094"/>
                <a:gd name="connsiteX19-1719" fmla="*/ 116681 w 1629187"/>
                <a:gd name="connsiteY19-1720" fmla="*/ 1447800 h 1893094"/>
                <a:gd name="connsiteX20-1721" fmla="*/ 0 w 1629187"/>
                <a:gd name="connsiteY20-1722" fmla="*/ 1300162 h 1893094"/>
                <a:gd name="connsiteX0-1723" fmla="*/ 0 w 1629187"/>
                <a:gd name="connsiteY0-1724" fmla="*/ 1300162 h 1893094"/>
                <a:gd name="connsiteX1-1725" fmla="*/ 776288 w 1629187"/>
                <a:gd name="connsiteY1-1726" fmla="*/ 0 h 1893094"/>
                <a:gd name="connsiteX2-1727" fmla="*/ 1562100 w 1629187"/>
                <a:gd name="connsiteY2-1728" fmla="*/ 1304925 h 1893094"/>
                <a:gd name="connsiteX3-1729" fmla="*/ 1445419 w 1629187"/>
                <a:gd name="connsiteY3-1730" fmla="*/ 1466850 h 1893094"/>
                <a:gd name="connsiteX4-1731" fmla="*/ 1516856 w 1629187"/>
                <a:gd name="connsiteY4-1732" fmla="*/ 1557338 h 1893094"/>
                <a:gd name="connsiteX5-1733" fmla="*/ 1607344 w 1629187"/>
                <a:gd name="connsiteY5-1734" fmla="*/ 1726406 h 1893094"/>
                <a:gd name="connsiteX6-1735" fmla="*/ 1426369 w 1629187"/>
                <a:gd name="connsiteY6-1736" fmla="*/ 1678781 h 1893094"/>
                <a:gd name="connsiteX7-1737" fmla="*/ 1312069 w 1629187"/>
                <a:gd name="connsiteY7-1738" fmla="*/ 1640681 h 1893094"/>
                <a:gd name="connsiteX8-1739" fmla="*/ 1126331 w 1629187"/>
                <a:gd name="connsiteY8-1740" fmla="*/ 1893094 h 1893094"/>
                <a:gd name="connsiteX9-1741" fmla="*/ 909638 w 1629187"/>
                <a:gd name="connsiteY9-1742" fmla="*/ 1893094 h 1893094"/>
                <a:gd name="connsiteX10-1743" fmla="*/ 869156 w 1629187"/>
                <a:gd name="connsiteY10-1744" fmla="*/ 1826419 h 1893094"/>
                <a:gd name="connsiteX11-1745" fmla="*/ 769144 w 1629187"/>
                <a:gd name="connsiteY11-1746" fmla="*/ 1607344 h 1893094"/>
                <a:gd name="connsiteX12-1747" fmla="*/ 671513 w 1629187"/>
                <a:gd name="connsiteY12-1748" fmla="*/ 1797844 h 1893094"/>
                <a:gd name="connsiteX13-1749" fmla="*/ 661988 w 1629187"/>
                <a:gd name="connsiteY13-1750" fmla="*/ 1885950 h 1893094"/>
                <a:gd name="connsiteX14-1751" fmla="*/ 433388 w 1629187"/>
                <a:gd name="connsiteY14-1752" fmla="*/ 1885950 h 1893094"/>
                <a:gd name="connsiteX15-1753" fmla="*/ 261938 w 1629187"/>
                <a:gd name="connsiteY15-1754" fmla="*/ 1664494 h 1893094"/>
                <a:gd name="connsiteX16-1755" fmla="*/ 326231 w 1629187"/>
                <a:gd name="connsiteY16-1756" fmla="*/ 1581150 h 1893094"/>
                <a:gd name="connsiteX17-1757" fmla="*/ 407194 w 1629187"/>
                <a:gd name="connsiteY17-1758" fmla="*/ 1373981 h 1893094"/>
                <a:gd name="connsiteX18-1759" fmla="*/ 192881 w 1629187"/>
                <a:gd name="connsiteY18-1760" fmla="*/ 1412080 h 1893094"/>
                <a:gd name="connsiteX19-1761" fmla="*/ 116681 w 1629187"/>
                <a:gd name="connsiteY19-1762" fmla="*/ 1447800 h 1893094"/>
                <a:gd name="connsiteX20-1763" fmla="*/ 0 w 1629187"/>
                <a:gd name="connsiteY20-1764" fmla="*/ 1300162 h 1893094"/>
                <a:gd name="connsiteX0-1765" fmla="*/ 0 w 1629187"/>
                <a:gd name="connsiteY0-1766" fmla="*/ 1300162 h 1893094"/>
                <a:gd name="connsiteX1-1767" fmla="*/ 776288 w 1629187"/>
                <a:gd name="connsiteY1-1768" fmla="*/ 0 h 1893094"/>
                <a:gd name="connsiteX2-1769" fmla="*/ 1562100 w 1629187"/>
                <a:gd name="connsiteY2-1770" fmla="*/ 1304925 h 1893094"/>
                <a:gd name="connsiteX3-1771" fmla="*/ 1445419 w 1629187"/>
                <a:gd name="connsiteY3-1772" fmla="*/ 1466850 h 1893094"/>
                <a:gd name="connsiteX4-1773" fmla="*/ 1516856 w 1629187"/>
                <a:gd name="connsiteY4-1774" fmla="*/ 1557338 h 1893094"/>
                <a:gd name="connsiteX5-1775" fmla="*/ 1607344 w 1629187"/>
                <a:gd name="connsiteY5-1776" fmla="*/ 1726406 h 1893094"/>
                <a:gd name="connsiteX6-1777" fmla="*/ 1426369 w 1629187"/>
                <a:gd name="connsiteY6-1778" fmla="*/ 1678781 h 1893094"/>
                <a:gd name="connsiteX7-1779" fmla="*/ 1312069 w 1629187"/>
                <a:gd name="connsiteY7-1780" fmla="*/ 1640681 h 1893094"/>
                <a:gd name="connsiteX8-1781" fmla="*/ 1126331 w 1629187"/>
                <a:gd name="connsiteY8-1782" fmla="*/ 1893094 h 1893094"/>
                <a:gd name="connsiteX9-1783" fmla="*/ 909638 w 1629187"/>
                <a:gd name="connsiteY9-1784" fmla="*/ 1893094 h 1893094"/>
                <a:gd name="connsiteX10-1785" fmla="*/ 869156 w 1629187"/>
                <a:gd name="connsiteY10-1786" fmla="*/ 1826419 h 1893094"/>
                <a:gd name="connsiteX11-1787" fmla="*/ 769144 w 1629187"/>
                <a:gd name="connsiteY11-1788" fmla="*/ 1607344 h 1893094"/>
                <a:gd name="connsiteX12-1789" fmla="*/ 671513 w 1629187"/>
                <a:gd name="connsiteY12-1790" fmla="*/ 1797844 h 1893094"/>
                <a:gd name="connsiteX13-1791" fmla="*/ 661988 w 1629187"/>
                <a:gd name="connsiteY13-1792" fmla="*/ 1885950 h 1893094"/>
                <a:gd name="connsiteX14-1793" fmla="*/ 433388 w 1629187"/>
                <a:gd name="connsiteY14-1794" fmla="*/ 1885950 h 1893094"/>
                <a:gd name="connsiteX15-1795" fmla="*/ 261938 w 1629187"/>
                <a:gd name="connsiteY15-1796" fmla="*/ 1664494 h 1893094"/>
                <a:gd name="connsiteX16-1797" fmla="*/ 326231 w 1629187"/>
                <a:gd name="connsiteY16-1798" fmla="*/ 1581150 h 1893094"/>
                <a:gd name="connsiteX17-1799" fmla="*/ 407194 w 1629187"/>
                <a:gd name="connsiteY17-1800" fmla="*/ 1373981 h 1893094"/>
                <a:gd name="connsiteX18-1801" fmla="*/ 192881 w 1629187"/>
                <a:gd name="connsiteY18-1802" fmla="*/ 1412080 h 1893094"/>
                <a:gd name="connsiteX19-1803" fmla="*/ 111919 w 1629187"/>
                <a:gd name="connsiteY19-1804" fmla="*/ 1454944 h 1893094"/>
                <a:gd name="connsiteX20-1805" fmla="*/ 0 w 1629187"/>
                <a:gd name="connsiteY20-1806" fmla="*/ 1300162 h 1893094"/>
                <a:gd name="connsiteX0-1807" fmla="*/ 0 w 1629187"/>
                <a:gd name="connsiteY0-1808" fmla="*/ 1300162 h 1893094"/>
                <a:gd name="connsiteX1-1809" fmla="*/ 776288 w 1629187"/>
                <a:gd name="connsiteY1-1810" fmla="*/ 0 h 1893094"/>
                <a:gd name="connsiteX2-1811" fmla="*/ 1562100 w 1629187"/>
                <a:gd name="connsiteY2-1812" fmla="*/ 1304925 h 1893094"/>
                <a:gd name="connsiteX3-1813" fmla="*/ 1445419 w 1629187"/>
                <a:gd name="connsiteY3-1814" fmla="*/ 1466850 h 1893094"/>
                <a:gd name="connsiteX4-1815" fmla="*/ 1516856 w 1629187"/>
                <a:gd name="connsiteY4-1816" fmla="*/ 1557338 h 1893094"/>
                <a:gd name="connsiteX5-1817" fmla="*/ 1607344 w 1629187"/>
                <a:gd name="connsiteY5-1818" fmla="*/ 1726406 h 1893094"/>
                <a:gd name="connsiteX6-1819" fmla="*/ 1426369 w 1629187"/>
                <a:gd name="connsiteY6-1820" fmla="*/ 1678781 h 1893094"/>
                <a:gd name="connsiteX7-1821" fmla="*/ 1312069 w 1629187"/>
                <a:gd name="connsiteY7-1822" fmla="*/ 1640681 h 1893094"/>
                <a:gd name="connsiteX8-1823" fmla="*/ 1126331 w 1629187"/>
                <a:gd name="connsiteY8-1824" fmla="*/ 1893094 h 1893094"/>
                <a:gd name="connsiteX9-1825" fmla="*/ 909638 w 1629187"/>
                <a:gd name="connsiteY9-1826" fmla="*/ 1893094 h 1893094"/>
                <a:gd name="connsiteX10-1827" fmla="*/ 869156 w 1629187"/>
                <a:gd name="connsiteY10-1828" fmla="*/ 1826419 h 1893094"/>
                <a:gd name="connsiteX11-1829" fmla="*/ 769144 w 1629187"/>
                <a:gd name="connsiteY11-1830" fmla="*/ 1607344 h 1893094"/>
                <a:gd name="connsiteX12-1831" fmla="*/ 671513 w 1629187"/>
                <a:gd name="connsiteY12-1832" fmla="*/ 1797844 h 1893094"/>
                <a:gd name="connsiteX13-1833" fmla="*/ 661988 w 1629187"/>
                <a:gd name="connsiteY13-1834" fmla="*/ 1885950 h 1893094"/>
                <a:gd name="connsiteX14-1835" fmla="*/ 433388 w 1629187"/>
                <a:gd name="connsiteY14-1836" fmla="*/ 1885950 h 1893094"/>
                <a:gd name="connsiteX15-1837" fmla="*/ 261938 w 1629187"/>
                <a:gd name="connsiteY15-1838" fmla="*/ 1664494 h 1893094"/>
                <a:gd name="connsiteX16-1839" fmla="*/ 326231 w 1629187"/>
                <a:gd name="connsiteY16-1840" fmla="*/ 1581150 h 1893094"/>
                <a:gd name="connsiteX17-1841" fmla="*/ 407194 w 1629187"/>
                <a:gd name="connsiteY17-1842" fmla="*/ 1373981 h 1893094"/>
                <a:gd name="connsiteX18-1843" fmla="*/ 192881 w 1629187"/>
                <a:gd name="connsiteY18-1844" fmla="*/ 1412080 h 1893094"/>
                <a:gd name="connsiteX19-1845" fmla="*/ 111919 w 1629187"/>
                <a:gd name="connsiteY19-1846" fmla="*/ 1454944 h 1893094"/>
                <a:gd name="connsiteX20-1847" fmla="*/ 0 w 1629187"/>
                <a:gd name="connsiteY20-1848" fmla="*/ 1300162 h 1893094"/>
                <a:gd name="connsiteX0-1849" fmla="*/ 0 w 1629187"/>
                <a:gd name="connsiteY0-1850" fmla="*/ 1300162 h 1893094"/>
                <a:gd name="connsiteX1-1851" fmla="*/ 776288 w 1629187"/>
                <a:gd name="connsiteY1-1852" fmla="*/ 0 h 1893094"/>
                <a:gd name="connsiteX2-1853" fmla="*/ 1562100 w 1629187"/>
                <a:gd name="connsiteY2-1854" fmla="*/ 1304925 h 1893094"/>
                <a:gd name="connsiteX3-1855" fmla="*/ 1445419 w 1629187"/>
                <a:gd name="connsiteY3-1856" fmla="*/ 1466850 h 1893094"/>
                <a:gd name="connsiteX4-1857" fmla="*/ 1516856 w 1629187"/>
                <a:gd name="connsiteY4-1858" fmla="*/ 1557338 h 1893094"/>
                <a:gd name="connsiteX5-1859" fmla="*/ 1607344 w 1629187"/>
                <a:gd name="connsiteY5-1860" fmla="*/ 1726406 h 1893094"/>
                <a:gd name="connsiteX6-1861" fmla="*/ 1426369 w 1629187"/>
                <a:gd name="connsiteY6-1862" fmla="*/ 1678781 h 1893094"/>
                <a:gd name="connsiteX7-1863" fmla="*/ 1312069 w 1629187"/>
                <a:gd name="connsiteY7-1864" fmla="*/ 1640681 h 1893094"/>
                <a:gd name="connsiteX8-1865" fmla="*/ 1126331 w 1629187"/>
                <a:gd name="connsiteY8-1866" fmla="*/ 1893094 h 1893094"/>
                <a:gd name="connsiteX9-1867" fmla="*/ 909638 w 1629187"/>
                <a:gd name="connsiteY9-1868" fmla="*/ 1893094 h 1893094"/>
                <a:gd name="connsiteX10-1869" fmla="*/ 869156 w 1629187"/>
                <a:gd name="connsiteY10-1870" fmla="*/ 1826419 h 1893094"/>
                <a:gd name="connsiteX11-1871" fmla="*/ 769144 w 1629187"/>
                <a:gd name="connsiteY11-1872" fmla="*/ 1607344 h 1893094"/>
                <a:gd name="connsiteX12-1873" fmla="*/ 671513 w 1629187"/>
                <a:gd name="connsiteY12-1874" fmla="*/ 1797844 h 1893094"/>
                <a:gd name="connsiteX13-1875" fmla="*/ 661988 w 1629187"/>
                <a:gd name="connsiteY13-1876" fmla="*/ 1885950 h 1893094"/>
                <a:gd name="connsiteX14-1877" fmla="*/ 433388 w 1629187"/>
                <a:gd name="connsiteY14-1878" fmla="*/ 1885950 h 1893094"/>
                <a:gd name="connsiteX15-1879" fmla="*/ 261938 w 1629187"/>
                <a:gd name="connsiteY15-1880" fmla="*/ 1664494 h 1893094"/>
                <a:gd name="connsiteX16-1881" fmla="*/ 326231 w 1629187"/>
                <a:gd name="connsiteY16-1882" fmla="*/ 1581150 h 1893094"/>
                <a:gd name="connsiteX17-1883" fmla="*/ 407194 w 1629187"/>
                <a:gd name="connsiteY17-1884" fmla="*/ 1373981 h 1893094"/>
                <a:gd name="connsiteX18-1885" fmla="*/ 192881 w 1629187"/>
                <a:gd name="connsiteY18-1886" fmla="*/ 1412080 h 1893094"/>
                <a:gd name="connsiteX19-1887" fmla="*/ 111919 w 1629187"/>
                <a:gd name="connsiteY19-1888" fmla="*/ 1454944 h 1893094"/>
                <a:gd name="connsiteX20-1889" fmla="*/ 0 w 1629187"/>
                <a:gd name="connsiteY20-1890" fmla="*/ 1300162 h 1893094"/>
                <a:gd name="connsiteX0-1891" fmla="*/ 0 w 1629187"/>
                <a:gd name="connsiteY0-1892" fmla="*/ 1300162 h 1893094"/>
                <a:gd name="connsiteX1-1893" fmla="*/ 776288 w 1629187"/>
                <a:gd name="connsiteY1-1894" fmla="*/ 0 h 1893094"/>
                <a:gd name="connsiteX2-1895" fmla="*/ 1562100 w 1629187"/>
                <a:gd name="connsiteY2-1896" fmla="*/ 1304925 h 1893094"/>
                <a:gd name="connsiteX3-1897" fmla="*/ 1445419 w 1629187"/>
                <a:gd name="connsiteY3-1898" fmla="*/ 1466850 h 1893094"/>
                <a:gd name="connsiteX4-1899" fmla="*/ 1516856 w 1629187"/>
                <a:gd name="connsiteY4-1900" fmla="*/ 1557338 h 1893094"/>
                <a:gd name="connsiteX5-1901" fmla="*/ 1607344 w 1629187"/>
                <a:gd name="connsiteY5-1902" fmla="*/ 1726406 h 1893094"/>
                <a:gd name="connsiteX6-1903" fmla="*/ 1426369 w 1629187"/>
                <a:gd name="connsiteY6-1904" fmla="*/ 1678781 h 1893094"/>
                <a:gd name="connsiteX7-1905" fmla="*/ 1312069 w 1629187"/>
                <a:gd name="connsiteY7-1906" fmla="*/ 1640681 h 1893094"/>
                <a:gd name="connsiteX8-1907" fmla="*/ 1126331 w 1629187"/>
                <a:gd name="connsiteY8-1908" fmla="*/ 1893094 h 1893094"/>
                <a:gd name="connsiteX9-1909" fmla="*/ 909638 w 1629187"/>
                <a:gd name="connsiteY9-1910" fmla="*/ 1893094 h 1893094"/>
                <a:gd name="connsiteX10-1911" fmla="*/ 869156 w 1629187"/>
                <a:gd name="connsiteY10-1912" fmla="*/ 1826419 h 1893094"/>
                <a:gd name="connsiteX11-1913" fmla="*/ 769144 w 1629187"/>
                <a:gd name="connsiteY11-1914" fmla="*/ 1607344 h 1893094"/>
                <a:gd name="connsiteX12-1915" fmla="*/ 671513 w 1629187"/>
                <a:gd name="connsiteY12-1916" fmla="*/ 1797844 h 1893094"/>
                <a:gd name="connsiteX13-1917" fmla="*/ 661988 w 1629187"/>
                <a:gd name="connsiteY13-1918" fmla="*/ 1885950 h 1893094"/>
                <a:gd name="connsiteX14-1919" fmla="*/ 433388 w 1629187"/>
                <a:gd name="connsiteY14-1920" fmla="*/ 1885950 h 1893094"/>
                <a:gd name="connsiteX15-1921" fmla="*/ 261938 w 1629187"/>
                <a:gd name="connsiteY15-1922" fmla="*/ 1664494 h 1893094"/>
                <a:gd name="connsiteX16-1923" fmla="*/ 326231 w 1629187"/>
                <a:gd name="connsiteY16-1924" fmla="*/ 1581150 h 1893094"/>
                <a:gd name="connsiteX17-1925" fmla="*/ 407194 w 1629187"/>
                <a:gd name="connsiteY17-1926" fmla="*/ 1373981 h 1893094"/>
                <a:gd name="connsiteX18-1927" fmla="*/ 192881 w 1629187"/>
                <a:gd name="connsiteY18-1928" fmla="*/ 1412080 h 1893094"/>
                <a:gd name="connsiteX19-1929" fmla="*/ 111919 w 1629187"/>
                <a:gd name="connsiteY19-1930" fmla="*/ 1454944 h 1893094"/>
                <a:gd name="connsiteX20-1931" fmla="*/ 0 w 1629187"/>
                <a:gd name="connsiteY20-1932" fmla="*/ 1300162 h 18930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629187" h="1893094">
                  <a:moveTo>
                    <a:pt x="0" y="1300162"/>
                  </a:moveTo>
                  <a:lnTo>
                    <a:pt x="776288" y="0"/>
                  </a:lnTo>
                  <a:lnTo>
                    <a:pt x="1562100" y="1304925"/>
                  </a:lnTo>
                  <a:lnTo>
                    <a:pt x="1445419" y="1466850"/>
                  </a:lnTo>
                  <a:cubicBezTo>
                    <a:pt x="1417638" y="1508124"/>
                    <a:pt x="1463674" y="1563688"/>
                    <a:pt x="1516856" y="1557338"/>
                  </a:cubicBezTo>
                  <a:cubicBezTo>
                    <a:pt x="1615282" y="1551781"/>
                    <a:pt x="1658938" y="1667669"/>
                    <a:pt x="1607344" y="1726406"/>
                  </a:cubicBezTo>
                  <a:cubicBezTo>
                    <a:pt x="1550194" y="1785937"/>
                    <a:pt x="1438275" y="1769268"/>
                    <a:pt x="1426369" y="1678781"/>
                  </a:cubicBezTo>
                  <a:cubicBezTo>
                    <a:pt x="1423194" y="1634331"/>
                    <a:pt x="1339057" y="1604168"/>
                    <a:pt x="1312069" y="1640681"/>
                  </a:cubicBezTo>
                  <a:lnTo>
                    <a:pt x="1126331" y="1893094"/>
                  </a:lnTo>
                  <a:lnTo>
                    <a:pt x="909638" y="1893094"/>
                  </a:lnTo>
                  <a:cubicBezTo>
                    <a:pt x="865187" y="1892300"/>
                    <a:pt x="832644" y="1877220"/>
                    <a:pt x="869156" y="1826419"/>
                  </a:cubicBezTo>
                  <a:cubicBezTo>
                    <a:pt x="931069" y="1746251"/>
                    <a:pt x="900112" y="1608931"/>
                    <a:pt x="769144" y="1607344"/>
                  </a:cubicBezTo>
                  <a:cubicBezTo>
                    <a:pt x="667544" y="1611313"/>
                    <a:pt x="630238" y="1734344"/>
                    <a:pt x="671513" y="1797844"/>
                  </a:cubicBezTo>
                  <a:cubicBezTo>
                    <a:pt x="706438" y="1843881"/>
                    <a:pt x="710407" y="1887537"/>
                    <a:pt x="661988" y="1885950"/>
                  </a:cubicBezTo>
                  <a:lnTo>
                    <a:pt x="433388" y="1885950"/>
                  </a:lnTo>
                  <a:lnTo>
                    <a:pt x="261938" y="1664494"/>
                  </a:lnTo>
                  <a:cubicBezTo>
                    <a:pt x="216694" y="1598613"/>
                    <a:pt x="271463" y="1573212"/>
                    <a:pt x="326231" y="1581150"/>
                  </a:cubicBezTo>
                  <a:cubicBezTo>
                    <a:pt x="379413" y="1588293"/>
                    <a:pt x="492125" y="1476375"/>
                    <a:pt x="407194" y="1373981"/>
                  </a:cubicBezTo>
                  <a:cubicBezTo>
                    <a:pt x="329406" y="1296193"/>
                    <a:pt x="206375" y="1339849"/>
                    <a:pt x="192881" y="1412080"/>
                  </a:cubicBezTo>
                  <a:cubicBezTo>
                    <a:pt x="179387" y="1476374"/>
                    <a:pt x="134938" y="1488280"/>
                    <a:pt x="111919" y="1454944"/>
                  </a:cubicBezTo>
                  <a:lnTo>
                    <a:pt x="0" y="13001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071344" y="5169727"/>
              <a:ext cx="5821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04</a:t>
              </a:r>
              <a:endParaRPr lang="zh-CN" altLang="en-US" sz="2400" b="1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803015" y="2797053"/>
            <a:ext cx="1633230" cy="1405549"/>
            <a:chOff x="4090035" y="3299338"/>
            <a:chExt cx="1633230" cy="1405549"/>
          </a:xfrm>
          <a:solidFill>
            <a:srgbClr val="92D050"/>
          </a:solidFill>
        </p:grpSpPr>
        <p:sp>
          <p:nvSpPr>
            <p:cNvPr id="27" name="任意多边形 26"/>
            <p:cNvSpPr/>
            <p:nvPr/>
          </p:nvSpPr>
          <p:spPr>
            <a:xfrm rot="17278449">
              <a:off x="4203875" y="3185498"/>
              <a:ext cx="1405549" cy="1633230"/>
            </a:xfrm>
            <a:custGeom>
              <a:avLst/>
              <a:gdLst>
                <a:gd name="connsiteX0" fmla="*/ 0 w 1600200"/>
                <a:gd name="connsiteY0" fmla="*/ 1300162 h 1893094"/>
                <a:gd name="connsiteX1" fmla="*/ 776288 w 1600200"/>
                <a:gd name="connsiteY1" fmla="*/ 0 h 1893094"/>
                <a:gd name="connsiteX2" fmla="*/ 1562100 w 1600200"/>
                <a:gd name="connsiteY2" fmla="*/ 1304925 h 1893094"/>
                <a:gd name="connsiteX3" fmla="*/ 1445419 w 1600200"/>
                <a:gd name="connsiteY3" fmla="*/ 1466850 h 1893094"/>
                <a:gd name="connsiteX4" fmla="*/ 1504950 w 1600200"/>
                <a:gd name="connsiteY4" fmla="*/ 1569244 h 1893094"/>
                <a:gd name="connsiteX5" fmla="*/ 1600200 w 1600200"/>
                <a:gd name="connsiteY5" fmla="*/ 1724025 h 1893094"/>
                <a:gd name="connsiteX6" fmla="*/ 1428750 w 1600200"/>
                <a:gd name="connsiteY6" fmla="*/ 1674019 h 1893094"/>
                <a:gd name="connsiteX7" fmla="*/ 1304925 w 1600200"/>
                <a:gd name="connsiteY7" fmla="*/ 1633537 h 1893094"/>
                <a:gd name="connsiteX8" fmla="*/ 1126331 w 1600200"/>
                <a:gd name="connsiteY8" fmla="*/ 1893094 h 1893094"/>
                <a:gd name="connsiteX9" fmla="*/ 909638 w 1600200"/>
                <a:gd name="connsiteY9" fmla="*/ 1893094 h 1893094"/>
                <a:gd name="connsiteX10" fmla="*/ 869156 w 1600200"/>
                <a:gd name="connsiteY10" fmla="*/ 1826419 h 1893094"/>
                <a:gd name="connsiteX11" fmla="*/ 769144 w 1600200"/>
                <a:gd name="connsiteY11" fmla="*/ 1607344 h 1893094"/>
                <a:gd name="connsiteX12" fmla="*/ 671513 w 1600200"/>
                <a:gd name="connsiteY12" fmla="*/ 1797844 h 1893094"/>
                <a:gd name="connsiteX13" fmla="*/ 661988 w 1600200"/>
                <a:gd name="connsiteY13" fmla="*/ 1885950 h 1893094"/>
                <a:gd name="connsiteX14" fmla="*/ 433388 w 1600200"/>
                <a:gd name="connsiteY14" fmla="*/ 1885950 h 1893094"/>
                <a:gd name="connsiteX15" fmla="*/ 261938 w 1600200"/>
                <a:gd name="connsiteY15" fmla="*/ 1664494 h 1893094"/>
                <a:gd name="connsiteX16" fmla="*/ 326231 w 1600200"/>
                <a:gd name="connsiteY16" fmla="*/ 1581150 h 1893094"/>
                <a:gd name="connsiteX17" fmla="*/ 414338 w 1600200"/>
                <a:gd name="connsiteY17" fmla="*/ 1366837 h 1893094"/>
                <a:gd name="connsiteX18" fmla="*/ 188119 w 1600200"/>
                <a:gd name="connsiteY18" fmla="*/ 1404937 h 1893094"/>
                <a:gd name="connsiteX19" fmla="*/ 116681 w 1600200"/>
                <a:gd name="connsiteY19" fmla="*/ 1447800 h 1893094"/>
                <a:gd name="connsiteX20" fmla="*/ 0 w 1600200"/>
                <a:gd name="connsiteY20" fmla="*/ 1300162 h 1893094"/>
                <a:gd name="connsiteX0-1" fmla="*/ 0 w 1600200"/>
                <a:gd name="connsiteY0-2" fmla="*/ 1300162 h 1893094"/>
                <a:gd name="connsiteX1-3" fmla="*/ 776288 w 1600200"/>
                <a:gd name="connsiteY1-4" fmla="*/ 0 h 1893094"/>
                <a:gd name="connsiteX2-5" fmla="*/ 1562100 w 1600200"/>
                <a:gd name="connsiteY2-6" fmla="*/ 1304925 h 1893094"/>
                <a:gd name="connsiteX3-7" fmla="*/ 1445419 w 1600200"/>
                <a:gd name="connsiteY3-8" fmla="*/ 1466850 h 1893094"/>
                <a:gd name="connsiteX4-9" fmla="*/ 1504950 w 1600200"/>
                <a:gd name="connsiteY4-10" fmla="*/ 1569244 h 1893094"/>
                <a:gd name="connsiteX5-11" fmla="*/ 1600200 w 1600200"/>
                <a:gd name="connsiteY5-12" fmla="*/ 1724025 h 1893094"/>
                <a:gd name="connsiteX6-13" fmla="*/ 1428750 w 1600200"/>
                <a:gd name="connsiteY6-14" fmla="*/ 1674019 h 1893094"/>
                <a:gd name="connsiteX7-15" fmla="*/ 1304925 w 1600200"/>
                <a:gd name="connsiteY7-16" fmla="*/ 1633537 h 1893094"/>
                <a:gd name="connsiteX8-17" fmla="*/ 1126331 w 1600200"/>
                <a:gd name="connsiteY8-18" fmla="*/ 1893094 h 1893094"/>
                <a:gd name="connsiteX9-19" fmla="*/ 909638 w 1600200"/>
                <a:gd name="connsiteY9-20" fmla="*/ 1893094 h 1893094"/>
                <a:gd name="connsiteX10-21" fmla="*/ 869156 w 1600200"/>
                <a:gd name="connsiteY10-22" fmla="*/ 1826419 h 1893094"/>
                <a:gd name="connsiteX11-23" fmla="*/ 769144 w 1600200"/>
                <a:gd name="connsiteY11-24" fmla="*/ 1607344 h 1893094"/>
                <a:gd name="connsiteX12-25" fmla="*/ 671513 w 1600200"/>
                <a:gd name="connsiteY12-26" fmla="*/ 1797844 h 1893094"/>
                <a:gd name="connsiteX13-27" fmla="*/ 661988 w 1600200"/>
                <a:gd name="connsiteY13-28" fmla="*/ 1885950 h 1893094"/>
                <a:gd name="connsiteX14-29" fmla="*/ 433388 w 1600200"/>
                <a:gd name="connsiteY14-30" fmla="*/ 1885950 h 1893094"/>
                <a:gd name="connsiteX15-31" fmla="*/ 261938 w 1600200"/>
                <a:gd name="connsiteY15-32" fmla="*/ 1664494 h 1893094"/>
                <a:gd name="connsiteX16-33" fmla="*/ 326231 w 1600200"/>
                <a:gd name="connsiteY16-34" fmla="*/ 1581150 h 1893094"/>
                <a:gd name="connsiteX17-35" fmla="*/ 414338 w 1600200"/>
                <a:gd name="connsiteY17-36" fmla="*/ 1366837 h 1893094"/>
                <a:gd name="connsiteX18-37" fmla="*/ 188119 w 1600200"/>
                <a:gd name="connsiteY18-38" fmla="*/ 1404937 h 1893094"/>
                <a:gd name="connsiteX19-39" fmla="*/ 116681 w 1600200"/>
                <a:gd name="connsiteY19-40" fmla="*/ 1447800 h 1893094"/>
                <a:gd name="connsiteX20-41" fmla="*/ 0 w 1600200"/>
                <a:gd name="connsiteY20-42" fmla="*/ 1300162 h 1893094"/>
                <a:gd name="connsiteX0-43" fmla="*/ 0 w 1600200"/>
                <a:gd name="connsiteY0-44" fmla="*/ 1300162 h 1893094"/>
                <a:gd name="connsiteX1-45" fmla="*/ 776288 w 1600200"/>
                <a:gd name="connsiteY1-46" fmla="*/ 0 h 1893094"/>
                <a:gd name="connsiteX2-47" fmla="*/ 1562100 w 1600200"/>
                <a:gd name="connsiteY2-48" fmla="*/ 1304925 h 1893094"/>
                <a:gd name="connsiteX3-49" fmla="*/ 1445419 w 1600200"/>
                <a:gd name="connsiteY3-50" fmla="*/ 1466850 h 1893094"/>
                <a:gd name="connsiteX4-51" fmla="*/ 1504950 w 1600200"/>
                <a:gd name="connsiteY4-52" fmla="*/ 1569244 h 1893094"/>
                <a:gd name="connsiteX5-53" fmla="*/ 1600200 w 1600200"/>
                <a:gd name="connsiteY5-54" fmla="*/ 1724025 h 1893094"/>
                <a:gd name="connsiteX6-55" fmla="*/ 1428750 w 1600200"/>
                <a:gd name="connsiteY6-56" fmla="*/ 1674019 h 1893094"/>
                <a:gd name="connsiteX7-57" fmla="*/ 1304925 w 1600200"/>
                <a:gd name="connsiteY7-58" fmla="*/ 1633537 h 1893094"/>
                <a:gd name="connsiteX8-59" fmla="*/ 1126331 w 1600200"/>
                <a:gd name="connsiteY8-60" fmla="*/ 1893094 h 1893094"/>
                <a:gd name="connsiteX9-61" fmla="*/ 909638 w 1600200"/>
                <a:gd name="connsiteY9-62" fmla="*/ 1893094 h 1893094"/>
                <a:gd name="connsiteX10-63" fmla="*/ 869156 w 1600200"/>
                <a:gd name="connsiteY10-64" fmla="*/ 1826419 h 1893094"/>
                <a:gd name="connsiteX11-65" fmla="*/ 769144 w 1600200"/>
                <a:gd name="connsiteY11-66" fmla="*/ 1607344 h 1893094"/>
                <a:gd name="connsiteX12-67" fmla="*/ 671513 w 1600200"/>
                <a:gd name="connsiteY12-68" fmla="*/ 1797844 h 1893094"/>
                <a:gd name="connsiteX13-69" fmla="*/ 661988 w 1600200"/>
                <a:gd name="connsiteY13-70" fmla="*/ 1885950 h 1893094"/>
                <a:gd name="connsiteX14-71" fmla="*/ 433388 w 1600200"/>
                <a:gd name="connsiteY14-72" fmla="*/ 1885950 h 1893094"/>
                <a:gd name="connsiteX15-73" fmla="*/ 261938 w 1600200"/>
                <a:gd name="connsiteY15-74" fmla="*/ 1664494 h 1893094"/>
                <a:gd name="connsiteX16-75" fmla="*/ 326231 w 1600200"/>
                <a:gd name="connsiteY16-76" fmla="*/ 1581150 h 1893094"/>
                <a:gd name="connsiteX17-77" fmla="*/ 414338 w 1600200"/>
                <a:gd name="connsiteY17-78" fmla="*/ 1366837 h 1893094"/>
                <a:gd name="connsiteX18-79" fmla="*/ 188119 w 1600200"/>
                <a:gd name="connsiteY18-80" fmla="*/ 1404937 h 1893094"/>
                <a:gd name="connsiteX19-81" fmla="*/ 116681 w 1600200"/>
                <a:gd name="connsiteY19-82" fmla="*/ 1447800 h 1893094"/>
                <a:gd name="connsiteX20-83" fmla="*/ 0 w 1600200"/>
                <a:gd name="connsiteY20-84" fmla="*/ 1300162 h 1893094"/>
                <a:gd name="connsiteX0-85" fmla="*/ 0 w 1600200"/>
                <a:gd name="connsiteY0-86" fmla="*/ 1300162 h 1893094"/>
                <a:gd name="connsiteX1-87" fmla="*/ 776288 w 1600200"/>
                <a:gd name="connsiteY1-88" fmla="*/ 0 h 1893094"/>
                <a:gd name="connsiteX2-89" fmla="*/ 1562100 w 1600200"/>
                <a:gd name="connsiteY2-90" fmla="*/ 1304925 h 1893094"/>
                <a:gd name="connsiteX3-91" fmla="*/ 1445419 w 1600200"/>
                <a:gd name="connsiteY3-92" fmla="*/ 1466850 h 1893094"/>
                <a:gd name="connsiteX4-93" fmla="*/ 1512094 w 1600200"/>
                <a:gd name="connsiteY4-94" fmla="*/ 1569244 h 1893094"/>
                <a:gd name="connsiteX5-95" fmla="*/ 1600200 w 1600200"/>
                <a:gd name="connsiteY5-96" fmla="*/ 1724025 h 1893094"/>
                <a:gd name="connsiteX6-97" fmla="*/ 1428750 w 1600200"/>
                <a:gd name="connsiteY6-98" fmla="*/ 1674019 h 1893094"/>
                <a:gd name="connsiteX7-99" fmla="*/ 1304925 w 1600200"/>
                <a:gd name="connsiteY7-100" fmla="*/ 1633537 h 1893094"/>
                <a:gd name="connsiteX8-101" fmla="*/ 1126331 w 1600200"/>
                <a:gd name="connsiteY8-102" fmla="*/ 1893094 h 1893094"/>
                <a:gd name="connsiteX9-103" fmla="*/ 909638 w 1600200"/>
                <a:gd name="connsiteY9-104" fmla="*/ 1893094 h 1893094"/>
                <a:gd name="connsiteX10-105" fmla="*/ 869156 w 1600200"/>
                <a:gd name="connsiteY10-106" fmla="*/ 1826419 h 1893094"/>
                <a:gd name="connsiteX11-107" fmla="*/ 769144 w 1600200"/>
                <a:gd name="connsiteY11-108" fmla="*/ 1607344 h 1893094"/>
                <a:gd name="connsiteX12-109" fmla="*/ 671513 w 1600200"/>
                <a:gd name="connsiteY12-110" fmla="*/ 1797844 h 1893094"/>
                <a:gd name="connsiteX13-111" fmla="*/ 661988 w 1600200"/>
                <a:gd name="connsiteY13-112" fmla="*/ 1885950 h 1893094"/>
                <a:gd name="connsiteX14-113" fmla="*/ 433388 w 1600200"/>
                <a:gd name="connsiteY14-114" fmla="*/ 1885950 h 1893094"/>
                <a:gd name="connsiteX15-115" fmla="*/ 261938 w 1600200"/>
                <a:gd name="connsiteY15-116" fmla="*/ 1664494 h 1893094"/>
                <a:gd name="connsiteX16-117" fmla="*/ 326231 w 1600200"/>
                <a:gd name="connsiteY16-118" fmla="*/ 1581150 h 1893094"/>
                <a:gd name="connsiteX17-119" fmla="*/ 414338 w 1600200"/>
                <a:gd name="connsiteY17-120" fmla="*/ 1366837 h 1893094"/>
                <a:gd name="connsiteX18-121" fmla="*/ 188119 w 1600200"/>
                <a:gd name="connsiteY18-122" fmla="*/ 1404937 h 1893094"/>
                <a:gd name="connsiteX19-123" fmla="*/ 116681 w 1600200"/>
                <a:gd name="connsiteY19-124" fmla="*/ 1447800 h 1893094"/>
                <a:gd name="connsiteX20-125" fmla="*/ 0 w 1600200"/>
                <a:gd name="connsiteY20-126" fmla="*/ 1300162 h 1893094"/>
                <a:gd name="connsiteX0-127" fmla="*/ 0 w 1600200"/>
                <a:gd name="connsiteY0-128" fmla="*/ 1300162 h 1893094"/>
                <a:gd name="connsiteX1-129" fmla="*/ 776288 w 1600200"/>
                <a:gd name="connsiteY1-130" fmla="*/ 0 h 1893094"/>
                <a:gd name="connsiteX2-131" fmla="*/ 1562100 w 1600200"/>
                <a:gd name="connsiteY2-132" fmla="*/ 1304925 h 1893094"/>
                <a:gd name="connsiteX3-133" fmla="*/ 1445419 w 1600200"/>
                <a:gd name="connsiteY3-134" fmla="*/ 1466850 h 1893094"/>
                <a:gd name="connsiteX4-135" fmla="*/ 1512094 w 1600200"/>
                <a:gd name="connsiteY4-136" fmla="*/ 1569244 h 1893094"/>
                <a:gd name="connsiteX5-137" fmla="*/ 1600200 w 1600200"/>
                <a:gd name="connsiteY5-138" fmla="*/ 1724025 h 1893094"/>
                <a:gd name="connsiteX6-139" fmla="*/ 1428750 w 1600200"/>
                <a:gd name="connsiteY6-140" fmla="*/ 1674019 h 1893094"/>
                <a:gd name="connsiteX7-141" fmla="*/ 1304925 w 1600200"/>
                <a:gd name="connsiteY7-142" fmla="*/ 1633537 h 1893094"/>
                <a:gd name="connsiteX8-143" fmla="*/ 1126331 w 1600200"/>
                <a:gd name="connsiteY8-144" fmla="*/ 1893094 h 1893094"/>
                <a:gd name="connsiteX9-145" fmla="*/ 909638 w 1600200"/>
                <a:gd name="connsiteY9-146" fmla="*/ 1893094 h 1893094"/>
                <a:gd name="connsiteX10-147" fmla="*/ 869156 w 1600200"/>
                <a:gd name="connsiteY10-148" fmla="*/ 1826419 h 1893094"/>
                <a:gd name="connsiteX11-149" fmla="*/ 769144 w 1600200"/>
                <a:gd name="connsiteY11-150" fmla="*/ 1607344 h 1893094"/>
                <a:gd name="connsiteX12-151" fmla="*/ 671513 w 1600200"/>
                <a:gd name="connsiteY12-152" fmla="*/ 1797844 h 1893094"/>
                <a:gd name="connsiteX13-153" fmla="*/ 661988 w 1600200"/>
                <a:gd name="connsiteY13-154" fmla="*/ 1885950 h 1893094"/>
                <a:gd name="connsiteX14-155" fmla="*/ 433388 w 1600200"/>
                <a:gd name="connsiteY14-156" fmla="*/ 1885950 h 1893094"/>
                <a:gd name="connsiteX15-157" fmla="*/ 261938 w 1600200"/>
                <a:gd name="connsiteY15-158" fmla="*/ 1664494 h 1893094"/>
                <a:gd name="connsiteX16-159" fmla="*/ 326231 w 1600200"/>
                <a:gd name="connsiteY16-160" fmla="*/ 1581150 h 1893094"/>
                <a:gd name="connsiteX17-161" fmla="*/ 414338 w 1600200"/>
                <a:gd name="connsiteY17-162" fmla="*/ 1366837 h 1893094"/>
                <a:gd name="connsiteX18-163" fmla="*/ 188119 w 1600200"/>
                <a:gd name="connsiteY18-164" fmla="*/ 1404937 h 1893094"/>
                <a:gd name="connsiteX19-165" fmla="*/ 116681 w 1600200"/>
                <a:gd name="connsiteY19-166" fmla="*/ 1447800 h 1893094"/>
                <a:gd name="connsiteX20-167" fmla="*/ 0 w 1600200"/>
                <a:gd name="connsiteY20-168" fmla="*/ 1300162 h 1893094"/>
                <a:gd name="connsiteX0-169" fmla="*/ 0 w 1600200"/>
                <a:gd name="connsiteY0-170" fmla="*/ 1300162 h 1893094"/>
                <a:gd name="connsiteX1-171" fmla="*/ 776288 w 1600200"/>
                <a:gd name="connsiteY1-172" fmla="*/ 0 h 1893094"/>
                <a:gd name="connsiteX2-173" fmla="*/ 1562100 w 1600200"/>
                <a:gd name="connsiteY2-174" fmla="*/ 1304925 h 1893094"/>
                <a:gd name="connsiteX3-175" fmla="*/ 1445419 w 1600200"/>
                <a:gd name="connsiteY3-176" fmla="*/ 1466850 h 1893094"/>
                <a:gd name="connsiteX4-177" fmla="*/ 1512094 w 1600200"/>
                <a:gd name="connsiteY4-178" fmla="*/ 1569244 h 1893094"/>
                <a:gd name="connsiteX5-179" fmla="*/ 1600200 w 1600200"/>
                <a:gd name="connsiteY5-180" fmla="*/ 1724025 h 1893094"/>
                <a:gd name="connsiteX6-181" fmla="*/ 1428750 w 1600200"/>
                <a:gd name="connsiteY6-182" fmla="*/ 1674019 h 1893094"/>
                <a:gd name="connsiteX7-183" fmla="*/ 1304925 w 1600200"/>
                <a:gd name="connsiteY7-184" fmla="*/ 1633537 h 1893094"/>
                <a:gd name="connsiteX8-185" fmla="*/ 1126331 w 1600200"/>
                <a:gd name="connsiteY8-186" fmla="*/ 1893094 h 1893094"/>
                <a:gd name="connsiteX9-187" fmla="*/ 909638 w 1600200"/>
                <a:gd name="connsiteY9-188" fmla="*/ 1893094 h 1893094"/>
                <a:gd name="connsiteX10-189" fmla="*/ 869156 w 1600200"/>
                <a:gd name="connsiteY10-190" fmla="*/ 1826419 h 1893094"/>
                <a:gd name="connsiteX11-191" fmla="*/ 769144 w 1600200"/>
                <a:gd name="connsiteY11-192" fmla="*/ 1607344 h 1893094"/>
                <a:gd name="connsiteX12-193" fmla="*/ 671513 w 1600200"/>
                <a:gd name="connsiteY12-194" fmla="*/ 1797844 h 1893094"/>
                <a:gd name="connsiteX13-195" fmla="*/ 661988 w 1600200"/>
                <a:gd name="connsiteY13-196" fmla="*/ 1885950 h 1893094"/>
                <a:gd name="connsiteX14-197" fmla="*/ 433388 w 1600200"/>
                <a:gd name="connsiteY14-198" fmla="*/ 1885950 h 1893094"/>
                <a:gd name="connsiteX15-199" fmla="*/ 261938 w 1600200"/>
                <a:gd name="connsiteY15-200" fmla="*/ 1664494 h 1893094"/>
                <a:gd name="connsiteX16-201" fmla="*/ 326231 w 1600200"/>
                <a:gd name="connsiteY16-202" fmla="*/ 1581150 h 1893094"/>
                <a:gd name="connsiteX17-203" fmla="*/ 414338 w 1600200"/>
                <a:gd name="connsiteY17-204" fmla="*/ 1366837 h 1893094"/>
                <a:gd name="connsiteX18-205" fmla="*/ 188119 w 1600200"/>
                <a:gd name="connsiteY18-206" fmla="*/ 1404937 h 1893094"/>
                <a:gd name="connsiteX19-207" fmla="*/ 116681 w 1600200"/>
                <a:gd name="connsiteY19-208" fmla="*/ 1447800 h 1893094"/>
                <a:gd name="connsiteX20-209" fmla="*/ 0 w 1600200"/>
                <a:gd name="connsiteY20-210" fmla="*/ 1300162 h 1893094"/>
                <a:gd name="connsiteX0-211" fmla="*/ 0 w 1600200"/>
                <a:gd name="connsiteY0-212" fmla="*/ 1300162 h 1893094"/>
                <a:gd name="connsiteX1-213" fmla="*/ 776288 w 1600200"/>
                <a:gd name="connsiteY1-214" fmla="*/ 0 h 1893094"/>
                <a:gd name="connsiteX2-215" fmla="*/ 1562100 w 1600200"/>
                <a:gd name="connsiteY2-216" fmla="*/ 1304925 h 1893094"/>
                <a:gd name="connsiteX3-217" fmla="*/ 1445419 w 1600200"/>
                <a:gd name="connsiteY3-218" fmla="*/ 1466850 h 1893094"/>
                <a:gd name="connsiteX4-219" fmla="*/ 1516856 w 1600200"/>
                <a:gd name="connsiteY4-220" fmla="*/ 1557338 h 1893094"/>
                <a:gd name="connsiteX5-221" fmla="*/ 1600200 w 1600200"/>
                <a:gd name="connsiteY5-222" fmla="*/ 1724025 h 1893094"/>
                <a:gd name="connsiteX6-223" fmla="*/ 1428750 w 1600200"/>
                <a:gd name="connsiteY6-224" fmla="*/ 1674019 h 1893094"/>
                <a:gd name="connsiteX7-225" fmla="*/ 1304925 w 1600200"/>
                <a:gd name="connsiteY7-226" fmla="*/ 1633537 h 1893094"/>
                <a:gd name="connsiteX8-227" fmla="*/ 1126331 w 1600200"/>
                <a:gd name="connsiteY8-228" fmla="*/ 1893094 h 1893094"/>
                <a:gd name="connsiteX9-229" fmla="*/ 909638 w 1600200"/>
                <a:gd name="connsiteY9-230" fmla="*/ 1893094 h 1893094"/>
                <a:gd name="connsiteX10-231" fmla="*/ 869156 w 1600200"/>
                <a:gd name="connsiteY10-232" fmla="*/ 1826419 h 1893094"/>
                <a:gd name="connsiteX11-233" fmla="*/ 769144 w 1600200"/>
                <a:gd name="connsiteY11-234" fmla="*/ 1607344 h 1893094"/>
                <a:gd name="connsiteX12-235" fmla="*/ 671513 w 1600200"/>
                <a:gd name="connsiteY12-236" fmla="*/ 1797844 h 1893094"/>
                <a:gd name="connsiteX13-237" fmla="*/ 661988 w 1600200"/>
                <a:gd name="connsiteY13-238" fmla="*/ 1885950 h 1893094"/>
                <a:gd name="connsiteX14-239" fmla="*/ 433388 w 1600200"/>
                <a:gd name="connsiteY14-240" fmla="*/ 1885950 h 1893094"/>
                <a:gd name="connsiteX15-241" fmla="*/ 261938 w 1600200"/>
                <a:gd name="connsiteY15-242" fmla="*/ 1664494 h 1893094"/>
                <a:gd name="connsiteX16-243" fmla="*/ 326231 w 1600200"/>
                <a:gd name="connsiteY16-244" fmla="*/ 1581150 h 1893094"/>
                <a:gd name="connsiteX17-245" fmla="*/ 414338 w 1600200"/>
                <a:gd name="connsiteY17-246" fmla="*/ 1366837 h 1893094"/>
                <a:gd name="connsiteX18-247" fmla="*/ 188119 w 1600200"/>
                <a:gd name="connsiteY18-248" fmla="*/ 1404937 h 1893094"/>
                <a:gd name="connsiteX19-249" fmla="*/ 116681 w 1600200"/>
                <a:gd name="connsiteY19-250" fmla="*/ 1447800 h 1893094"/>
                <a:gd name="connsiteX20-251" fmla="*/ 0 w 1600200"/>
                <a:gd name="connsiteY20-252" fmla="*/ 1300162 h 1893094"/>
                <a:gd name="connsiteX0-253" fmla="*/ 0 w 1600200"/>
                <a:gd name="connsiteY0-254" fmla="*/ 1300162 h 1893094"/>
                <a:gd name="connsiteX1-255" fmla="*/ 776288 w 1600200"/>
                <a:gd name="connsiteY1-256" fmla="*/ 0 h 1893094"/>
                <a:gd name="connsiteX2-257" fmla="*/ 1562100 w 1600200"/>
                <a:gd name="connsiteY2-258" fmla="*/ 1304925 h 1893094"/>
                <a:gd name="connsiteX3-259" fmla="*/ 1445419 w 1600200"/>
                <a:gd name="connsiteY3-260" fmla="*/ 1466850 h 1893094"/>
                <a:gd name="connsiteX4-261" fmla="*/ 1516856 w 1600200"/>
                <a:gd name="connsiteY4-262" fmla="*/ 1557338 h 1893094"/>
                <a:gd name="connsiteX5-263" fmla="*/ 1600200 w 1600200"/>
                <a:gd name="connsiteY5-264" fmla="*/ 1724025 h 1893094"/>
                <a:gd name="connsiteX6-265" fmla="*/ 1428750 w 1600200"/>
                <a:gd name="connsiteY6-266" fmla="*/ 1674019 h 1893094"/>
                <a:gd name="connsiteX7-267" fmla="*/ 1304925 w 1600200"/>
                <a:gd name="connsiteY7-268" fmla="*/ 1633537 h 1893094"/>
                <a:gd name="connsiteX8-269" fmla="*/ 1126331 w 1600200"/>
                <a:gd name="connsiteY8-270" fmla="*/ 1893094 h 1893094"/>
                <a:gd name="connsiteX9-271" fmla="*/ 909638 w 1600200"/>
                <a:gd name="connsiteY9-272" fmla="*/ 1893094 h 1893094"/>
                <a:gd name="connsiteX10-273" fmla="*/ 869156 w 1600200"/>
                <a:gd name="connsiteY10-274" fmla="*/ 1826419 h 1893094"/>
                <a:gd name="connsiteX11-275" fmla="*/ 769144 w 1600200"/>
                <a:gd name="connsiteY11-276" fmla="*/ 1607344 h 1893094"/>
                <a:gd name="connsiteX12-277" fmla="*/ 671513 w 1600200"/>
                <a:gd name="connsiteY12-278" fmla="*/ 1797844 h 1893094"/>
                <a:gd name="connsiteX13-279" fmla="*/ 661988 w 1600200"/>
                <a:gd name="connsiteY13-280" fmla="*/ 1885950 h 1893094"/>
                <a:gd name="connsiteX14-281" fmla="*/ 433388 w 1600200"/>
                <a:gd name="connsiteY14-282" fmla="*/ 1885950 h 1893094"/>
                <a:gd name="connsiteX15-283" fmla="*/ 261938 w 1600200"/>
                <a:gd name="connsiteY15-284" fmla="*/ 1664494 h 1893094"/>
                <a:gd name="connsiteX16-285" fmla="*/ 326231 w 1600200"/>
                <a:gd name="connsiteY16-286" fmla="*/ 1581150 h 1893094"/>
                <a:gd name="connsiteX17-287" fmla="*/ 414338 w 1600200"/>
                <a:gd name="connsiteY17-288" fmla="*/ 1366837 h 1893094"/>
                <a:gd name="connsiteX18-289" fmla="*/ 188119 w 1600200"/>
                <a:gd name="connsiteY18-290" fmla="*/ 1404937 h 1893094"/>
                <a:gd name="connsiteX19-291" fmla="*/ 116681 w 1600200"/>
                <a:gd name="connsiteY19-292" fmla="*/ 1447800 h 1893094"/>
                <a:gd name="connsiteX20-293" fmla="*/ 0 w 1600200"/>
                <a:gd name="connsiteY20-294" fmla="*/ 1300162 h 1893094"/>
                <a:gd name="connsiteX0-295" fmla="*/ 0 w 1618472"/>
                <a:gd name="connsiteY0-296" fmla="*/ 1300162 h 1893094"/>
                <a:gd name="connsiteX1-297" fmla="*/ 776288 w 1618472"/>
                <a:gd name="connsiteY1-298" fmla="*/ 0 h 1893094"/>
                <a:gd name="connsiteX2-299" fmla="*/ 1562100 w 1618472"/>
                <a:gd name="connsiteY2-300" fmla="*/ 1304925 h 1893094"/>
                <a:gd name="connsiteX3-301" fmla="*/ 1445419 w 1618472"/>
                <a:gd name="connsiteY3-302" fmla="*/ 1466850 h 1893094"/>
                <a:gd name="connsiteX4-303" fmla="*/ 1516856 w 1618472"/>
                <a:gd name="connsiteY4-304" fmla="*/ 1557338 h 1893094"/>
                <a:gd name="connsiteX5-305" fmla="*/ 1600200 w 1618472"/>
                <a:gd name="connsiteY5-306" fmla="*/ 1724025 h 1893094"/>
                <a:gd name="connsiteX6-307" fmla="*/ 1428750 w 1618472"/>
                <a:gd name="connsiteY6-308" fmla="*/ 1674019 h 1893094"/>
                <a:gd name="connsiteX7-309" fmla="*/ 1304925 w 1618472"/>
                <a:gd name="connsiteY7-310" fmla="*/ 1633537 h 1893094"/>
                <a:gd name="connsiteX8-311" fmla="*/ 1126331 w 1618472"/>
                <a:gd name="connsiteY8-312" fmla="*/ 1893094 h 1893094"/>
                <a:gd name="connsiteX9-313" fmla="*/ 909638 w 1618472"/>
                <a:gd name="connsiteY9-314" fmla="*/ 1893094 h 1893094"/>
                <a:gd name="connsiteX10-315" fmla="*/ 869156 w 1618472"/>
                <a:gd name="connsiteY10-316" fmla="*/ 1826419 h 1893094"/>
                <a:gd name="connsiteX11-317" fmla="*/ 769144 w 1618472"/>
                <a:gd name="connsiteY11-318" fmla="*/ 1607344 h 1893094"/>
                <a:gd name="connsiteX12-319" fmla="*/ 671513 w 1618472"/>
                <a:gd name="connsiteY12-320" fmla="*/ 1797844 h 1893094"/>
                <a:gd name="connsiteX13-321" fmla="*/ 661988 w 1618472"/>
                <a:gd name="connsiteY13-322" fmla="*/ 1885950 h 1893094"/>
                <a:gd name="connsiteX14-323" fmla="*/ 433388 w 1618472"/>
                <a:gd name="connsiteY14-324" fmla="*/ 1885950 h 1893094"/>
                <a:gd name="connsiteX15-325" fmla="*/ 261938 w 1618472"/>
                <a:gd name="connsiteY15-326" fmla="*/ 1664494 h 1893094"/>
                <a:gd name="connsiteX16-327" fmla="*/ 326231 w 1618472"/>
                <a:gd name="connsiteY16-328" fmla="*/ 1581150 h 1893094"/>
                <a:gd name="connsiteX17-329" fmla="*/ 414338 w 1618472"/>
                <a:gd name="connsiteY17-330" fmla="*/ 1366837 h 1893094"/>
                <a:gd name="connsiteX18-331" fmla="*/ 188119 w 1618472"/>
                <a:gd name="connsiteY18-332" fmla="*/ 1404937 h 1893094"/>
                <a:gd name="connsiteX19-333" fmla="*/ 116681 w 1618472"/>
                <a:gd name="connsiteY19-334" fmla="*/ 1447800 h 1893094"/>
                <a:gd name="connsiteX20-335" fmla="*/ 0 w 1618472"/>
                <a:gd name="connsiteY20-336" fmla="*/ 1300162 h 1893094"/>
                <a:gd name="connsiteX0-337" fmla="*/ 0 w 1618472"/>
                <a:gd name="connsiteY0-338" fmla="*/ 1300162 h 1893094"/>
                <a:gd name="connsiteX1-339" fmla="*/ 776288 w 1618472"/>
                <a:gd name="connsiteY1-340" fmla="*/ 0 h 1893094"/>
                <a:gd name="connsiteX2-341" fmla="*/ 1562100 w 1618472"/>
                <a:gd name="connsiteY2-342" fmla="*/ 1304925 h 1893094"/>
                <a:gd name="connsiteX3-343" fmla="*/ 1445419 w 1618472"/>
                <a:gd name="connsiteY3-344" fmla="*/ 1466850 h 1893094"/>
                <a:gd name="connsiteX4-345" fmla="*/ 1516856 w 1618472"/>
                <a:gd name="connsiteY4-346" fmla="*/ 1557338 h 1893094"/>
                <a:gd name="connsiteX5-347" fmla="*/ 1600200 w 1618472"/>
                <a:gd name="connsiteY5-348" fmla="*/ 1724025 h 1893094"/>
                <a:gd name="connsiteX6-349" fmla="*/ 1428750 w 1618472"/>
                <a:gd name="connsiteY6-350" fmla="*/ 1674019 h 1893094"/>
                <a:gd name="connsiteX7-351" fmla="*/ 1304925 w 1618472"/>
                <a:gd name="connsiteY7-352" fmla="*/ 1633537 h 1893094"/>
                <a:gd name="connsiteX8-353" fmla="*/ 1126331 w 1618472"/>
                <a:gd name="connsiteY8-354" fmla="*/ 1893094 h 1893094"/>
                <a:gd name="connsiteX9-355" fmla="*/ 909638 w 1618472"/>
                <a:gd name="connsiteY9-356" fmla="*/ 1893094 h 1893094"/>
                <a:gd name="connsiteX10-357" fmla="*/ 869156 w 1618472"/>
                <a:gd name="connsiteY10-358" fmla="*/ 1826419 h 1893094"/>
                <a:gd name="connsiteX11-359" fmla="*/ 769144 w 1618472"/>
                <a:gd name="connsiteY11-360" fmla="*/ 1607344 h 1893094"/>
                <a:gd name="connsiteX12-361" fmla="*/ 671513 w 1618472"/>
                <a:gd name="connsiteY12-362" fmla="*/ 1797844 h 1893094"/>
                <a:gd name="connsiteX13-363" fmla="*/ 661988 w 1618472"/>
                <a:gd name="connsiteY13-364" fmla="*/ 1885950 h 1893094"/>
                <a:gd name="connsiteX14-365" fmla="*/ 433388 w 1618472"/>
                <a:gd name="connsiteY14-366" fmla="*/ 1885950 h 1893094"/>
                <a:gd name="connsiteX15-367" fmla="*/ 261938 w 1618472"/>
                <a:gd name="connsiteY15-368" fmla="*/ 1664494 h 1893094"/>
                <a:gd name="connsiteX16-369" fmla="*/ 326231 w 1618472"/>
                <a:gd name="connsiteY16-370" fmla="*/ 1581150 h 1893094"/>
                <a:gd name="connsiteX17-371" fmla="*/ 414338 w 1618472"/>
                <a:gd name="connsiteY17-372" fmla="*/ 1366837 h 1893094"/>
                <a:gd name="connsiteX18-373" fmla="*/ 188119 w 1618472"/>
                <a:gd name="connsiteY18-374" fmla="*/ 1404937 h 1893094"/>
                <a:gd name="connsiteX19-375" fmla="*/ 116681 w 1618472"/>
                <a:gd name="connsiteY19-376" fmla="*/ 1447800 h 1893094"/>
                <a:gd name="connsiteX20-377" fmla="*/ 0 w 1618472"/>
                <a:gd name="connsiteY20-378" fmla="*/ 1300162 h 1893094"/>
                <a:gd name="connsiteX0-379" fmla="*/ 0 w 1624617"/>
                <a:gd name="connsiteY0-380" fmla="*/ 1300162 h 1893094"/>
                <a:gd name="connsiteX1-381" fmla="*/ 776288 w 1624617"/>
                <a:gd name="connsiteY1-382" fmla="*/ 0 h 1893094"/>
                <a:gd name="connsiteX2-383" fmla="*/ 1562100 w 1624617"/>
                <a:gd name="connsiteY2-384" fmla="*/ 1304925 h 1893094"/>
                <a:gd name="connsiteX3-385" fmla="*/ 1445419 w 1624617"/>
                <a:gd name="connsiteY3-386" fmla="*/ 1466850 h 1893094"/>
                <a:gd name="connsiteX4-387" fmla="*/ 1516856 w 1624617"/>
                <a:gd name="connsiteY4-388" fmla="*/ 1557338 h 1893094"/>
                <a:gd name="connsiteX5-389" fmla="*/ 1600200 w 1624617"/>
                <a:gd name="connsiteY5-390" fmla="*/ 1724025 h 1893094"/>
                <a:gd name="connsiteX6-391" fmla="*/ 1428750 w 1624617"/>
                <a:gd name="connsiteY6-392" fmla="*/ 1674019 h 1893094"/>
                <a:gd name="connsiteX7-393" fmla="*/ 1304925 w 1624617"/>
                <a:gd name="connsiteY7-394" fmla="*/ 1633537 h 1893094"/>
                <a:gd name="connsiteX8-395" fmla="*/ 1126331 w 1624617"/>
                <a:gd name="connsiteY8-396" fmla="*/ 1893094 h 1893094"/>
                <a:gd name="connsiteX9-397" fmla="*/ 909638 w 1624617"/>
                <a:gd name="connsiteY9-398" fmla="*/ 1893094 h 1893094"/>
                <a:gd name="connsiteX10-399" fmla="*/ 869156 w 1624617"/>
                <a:gd name="connsiteY10-400" fmla="*/ 1826419 h 1893094"/>
                <a:gd name="connsiteX11-401" fmla="*/ 769144 w 1624617"/>
                <a:gd name="connsiteY11-402" fmla="*/ 1607344 h 1893094"/>
                <a:gd name="connsiteX12-403" fmla="*/ 671513 w 1624617"/>
                <a:gd name="connsiteY12-404" fmla="*/ 1797844 h 1893094"/>
                <a:gd name="connsiteX13-405" fmla="*/ 661988 w 1624617"/>
                <a:gd name="connsiteY13-406" fmla="*/ 1885950 h 1893094"/>
                <a:gd name="connsiteX14-407" fmla="*/ 433388 w 1624617"/>
                <a:gd name="connsiteY14-408" fmla="*/ 1885950 h 1893094"/>
                <a:gd name="connsiteX15-409" fmla="*/ 261938 w 1624617"/>
                <a:gd name="connsiteY15-410" fmla="*/ 1664494 h 1893094"/>
                <a:gd name="connsiteX16-411" fmla="*/ 326231 w 1624617"/>
                <a:gd name="connsiteY16-412" fmla="*/ 1581150 h 1893094"/>
                <a:gd name="connsiteX17-413" fmla="*/ 414338 w 1624617"/>
                <a:gd name="connsiteY17-414" fmla="*/ 1366837 h 1893094"/>
                <a:gd name="connsiteX18-415" fmla="*/ 188119 w 1624617"/>
                <a:gd name="connsiteY18-416" fmla="*/ 1404937 h 1893094"/>
                <a:gd name="connsiteX19-417" fmla="*/ 116681 w 1624617"/>
                <a:gd name="connsiteY19-418" fmla="*/ 1447800 h 1893094"/>
                <a:gd name="connsiteX20-419" fmla="*/ 0 w 1624617"/>
                <a:gd name="connsiteY20-420" fmla="*/ 1300162 h 1893094"/>
                <a:gd name="connsiteX0-421" fmla="*/ 0 w 1624617"/>
                <a:gd name="connsiteY0-422" fmla="*/ 1300162 h 1893094"/>
                <a:gd name="connsiteX1-423" fmla="*/ 776288 w 1624617"/>
                <a:gd name="connsiteY1-424" fmla="*/ 0 h 1893094"/>
                <a:gd name="connsiteX2-425" fmla="*/ 1562100 w 1624617"/>
                <a:gd name="connsiteY2-426" fmla="*/ 1304925 h 1893094"/>
                <a:gd name="connsiteX3-427" fmla="*/ 1445419 w 1624617"/>
                <a:gd name="connsiteY3-428" fmla="*/ 1466850 h 1893094"/>
                <a:gd name="connsiteX4-429" fmla="*/ 1516856 w 1624617"/>
                <a:gd name="connsiteY4-430" fmla="*/ 1557338 h 1893094"/>
                <a:gd name="connsiteX5-431" fmla="*/ 1600200 w 1624617"/>
                <a:gd name="connsiteY5-432" fmla="*/ 1724025 h 1893094"/>
                <a:gd name="connsiteX6-433" fmla="*/ 1428750 w 1624617"/>
                <a:gd name="connsiteY6-434" fmla="*/ 1674019 h 1893094"/>
                <a:gd name="connsiteX7-435" fmla="*/ 1304925 w 1624617"/>
                <a:gd name="connsiteY7-436" fmla="*/ 1633537 h 1893094"/>
                <a:gd name="connsiteX8-437" fmla="*/ 1126331 w 1624617"/>
                <a:gd name="connsiteY8-438" fmla="*/ 1893094 h 1893094"/>
                <a:gd name="connsiteX9-439" fmla="*/ 909638 w 1624617"/>
                <a:gd name="connsiteY9-440" fmla="*/ 1893094 h 1893094"/>
                <a:gd name="connsiteX10-441" fmla="*/ 869156 w 1624617"/>
                <a:gd name="connsiteY10-442" fmla="*/ 1826419 h 1893094"/>
                <a:gd name="connsiteX11-443" fmla="*/ 769144 w 1624617"/>
                <a:gd name="connsiteY11-444" fmla="*/ 1607344 h 1893094"/>
                <a:gd name="connsiteX12-445" fmla="*/ 671513 w 1624617"/>
                <a:gd name="connsiteY12-446" fmla="*/ 1797844 h 1893094"/>
                <a:gd name="connsiteX13-447" fmla="*/ 661988 w 1624617"/>
                <a:gd name="connsiteY13-448" fmla="*/ 1885950 h 1893094"/>
                <a:gd name="connsiteX14-449" fmla="*/ 433388 w 1624617"/>
                <a:gd name="connsiteY14-450" fmla="*/ 1885950 h 1893094"/>
                <a:gd name="connsiteX15-451" fmla="*/ 261938 w 1624617"/>
                <a:gd name="connsiteY15-452" fmla="*/ 1664494 h 1893094"/>
                <a:gd name="connsiteX16-453" fmla="*/ 326231 w 1624617"/>
                <a:gd name="connsiteY16-454" fmla="*/ 1581150 h 1893094"/>
                <a:gd name="connsiteX17-455" fmla="*/ 414338 w 1624617"/>
                <a:gd name="connsiteY17-456" fmla="*/ 1366837 h 1893094"/>
                <a:gd name="connsiteX18-457" fmla="*/ 188119 w 1624617"/>
                <a:gd name="connsiteY18-458" fmla="*/ 1404937 h 1893094"/>
                <a:gd name="connsiteX19-459" fmla="*/ 116681 w 1624617"/>
                <a:gd name="connsiteY19-460" fmla="*/ 1447800 h 1893094"/>
                <a:gd name="connsiteX20-461" fmla="*/ 0 w 1624617"/>
                <a:gd name="connsiteY20-462" fmla="*/ 1300162 h 1893094"/>
                <a:gd name="connsiteX0-463" fmla="*/ 0 w 1624617"/>
                <a:gd name="connsiteY0-464" fmla="*/ 1300162 h 1893094"/>
                <a:gd name="connsiteX1-465" fmla="*/ 776288 w 1624617"/>
                <a:gd name="connsiteY1-466" fmla="*/ 0 h 1893094"/>
                <a:gd name="connsiteX2-467" fmla="*/ 1562100 w 1624617"/>
                <a:gd name="connsiteY2-468" fmla="*/ 1304925 h 1893094"/>
                <a:gd name="connsiteX3-469" fmla="*/ 1445419 w 1624617"/>
                <a:gd name="connsiteY3-470" fmla="*/ 1466850 h 1893094"/>
                <a:gd name="connsiteX4-471" fmla="*/ 1516856 w 1624617"/>
                <a:gd name="connsiteY4-472" fmla="*/ 1557338 h 1893094"/>
                <a:gd name="connsiteX5-473" fmla="*/ 1600200 w 1624617"/>
                <a:gd name="connsiteY5-474" fmla="*/ 1724025 h 1893094"/>
                <a:gd name="connsiteX6-475" fmla="*/ 1428750 w 1624617"/>
                <a:gd name="connsiteY6-476" fmla="*/ 1674019 h 1893094"/>
                <a:gd name="connsiteX7-477" fmla="*/ 1304925 w 1624617"/>
                <a:gd name="connsiteY7-478" fmla="*/ 1633537 h 1893094"/>
                <a:gd name="connsiteX8-479" fmla="*/ 1126331 w 1624617"/>
                <a:gd name="connsiteY8-480" fmla="*/ 1893094 h 1893094"/>
                <a:gd name="connsiteX9-481" fmla="*/ 909638 w 1624617"/>
                <a:gd name="connsiteY9-482" fmla="*/ 1893094 h 1893094"/>
                <a:gd name="connsiteX10-483" fmla="*/ 869156 w 1624617"/>
                <a:gd name="connsiteY10-484" fmla="*/ 1826419 h 1893094"/>
                <a:gd name="connsiteX11-485" fmla="*/ 769144 w 1624617"/>
                <a:gd name="connsiteY11-486" fmla="*/ 1607344 h 1893094"/>
                <a:gd name="connsiteX12-487" fmla="*/ 671513 w 1624617"/>
                <a:gd name="connsiteY12-488" fmla="*/ 1797844 h 1893094"/>
                <a:gd name="connsiteX13-489" fmla="*/ 661988 w 1624617"/>
                <a:gd name="connsiteY13-490" fmla="*/ 1885950 h 1893094"/>
                <a:gd name="connsiteX14-491" fmla="*/ 433388 w 1624617"/>
                <a:gd name="connsiteY14-492" fmla="*/ 1885950 h 1893094"/>
                <a:gd name="connsiteX15-493" fmla="*/ 261938 w 1624617"/>
                <a:gd name="connsiteY15-494" fmla="*/ 1664494 h 1893094"/>
                <a:gd name="connsiteX16-495" fmla="*/ 326231 w 1624617"/>
                <a:gd name="connsiteY16-496" fmla="*/ 1581150 h 1893094"/>
                <a:gd name="connsiteX17-497" fmla="*/ 414338 w 1624617"/>
                <a:gd name="connsiteY17-498" fmla="*/ 1366837 h 1893094"/>
                <a:gd name="connsiteX18-499" fmla="*/ 188119 w 1624617"/>
                <a:gd name="connsiteY18-500" fmla="*/ 1404937 h 1893094"/>
                <a:gd name="connsiteX19-501" fmla="*/ 116681 w 1624617"/>
                <a:gd name="connsiteY19-502" fmla="*/ 1447800 h 1893094"/>
                <a:gd name="connsiteX20-503" fmla="*/ 0 w 1624617"/>
                <a:gd name="connsiteY20-504" fmla="*/ 1300162 h 1893094"/>
                <a:gd name="connsiteX0-505" fmla="*/ 0 w 1624617"/>
                <a:gd name="connsiteY0-506" fmla="*/ 1300162 h 1893094"/>
                <a:gd name="connsiteX1-507" fmla="*/ 776288 w 1624617"/>
                <a:gd name="connsiteY1-508" fmla="*/ 0 h 1893094"/>
                <a:gd name="connsiteX2-509" fmla="*/ 1562100 w 1624617"/>
                <a:gd name="connsiteY2-510" fmla="*/ 1304925 h 1893094"/>
                <a:gd name="connsiteX3-511" fmla="*/ 1445419 w 1624617"/>
                <a:gd name="connsiteY3-512" fmla="*/ 1466850 h 1893094"/>
                <a:gd name="connsiteX4-513" fmla="*/ 1516856 w 1624617"/>
                <a:gd name="connsiteY4-514" fmla="*/ 1557338 h 1893094"/>
                <a:gd name="connsiteX5-515" fmla="*/ 1600200 w 1624617"/>
                <a:gd name="connsiteY5-516" fmla="*/ 1724025 h 1893094"/>
                <a:gd name="connsiteX6-517" fmla="*/ 1428750 w 1624617"/>
                <a:gd name="connsiteY6-518" fmla="*/ 1674019 h 1893094"/>
                <a:gd name="connsiteX7-519" fmla="*/ 1312069 w 1624617"/>
                <a:gd name="connsiteY7-520" fmla="*/ 1640681 h 1893094"/>
                <a:gd name="connsiteX8-521" fmla="*/ 1126331 w 1624617"/>
                <a:gd name="connsiteY8-522" fmla="*/ 1893094 h 1893094"/>
                <a:gd name="connsiteX9-523" fmla="*/ 909638 w 1624617"/>
                <a:gd name="connsiteY9-524" fmla="*/ 1893094 h 1893094"/>
                <a:gd name="connsiteX10-525" fmla="*/ 869156 w 1624617"/>
                <a:gd name="connsiteY10-526" fmla="*/ 1826419 h 1893094"/>
                <a:gd name="connsiteX11-527" fmla="*/ 769144 w 1624617"/>
                <a:gd name="connsiteY11-528" fmla="*/ 1607344 h 1893094"/>
                <a:gd name="connsiteX12-529" fmla="*/ 671513 w 1624617"/>
                <a:gd name="connsiteY12-530" fmla="*/ 1797844 h 1893094"/>
                <a:gd name="connsiteX13-531" fmla="*/ 661988 w 1624617"/>
                <a:gd name="connsiteY13-532" fmla="*/ 1885950 h 1893094"/>
                <a:gd name="connsiteX14-533" fmla="*/ 433388 w 1624617"/>
                <a:gd name="connsiteY14-534" fmla="*/ 1885950 h 1893094"/>
                <a:gd name="connsiteX15-535" fmla="*/ 261938 w 1624617"/>
                <a:gd name="connsiteY15-536" fmla="*/ 1664494 h 1893094"/>
                <a:gd name="connsiteX16-537" fmla="*/ 326231 w 1624617"/>
                <a:gd name="connsiteY16-538" fmla="*/ 1581150 h 1893094"/>
                <a:gd name="connsiteX17-539" fmla="*/ 414338 w 1624617"/>
                <a:gd name="connsiteY17-540" fmla="*/ 1366837 h 1893094"/>
                <a:gd name="connsiteX18-541" fmla="*/ 188119 w 1624617"/>
                <a:gd name="connsiteY18-542" fmla="*/ 1404937 h 1893094"/>
                <a:gd name="connsiteX19-543" fmla="*/ 116681 w 1624617"/>
                <a:gd name="connsiteY19-544" fmla="*/ 1447800 h 1893094"/>
                <a:gd name="connsiteX20-545" fmla="*/ 0 w 1624617"/>
                <a:gd name="connsiteY20-546" fmla="*/ 1300162 h 1893094"/>
                <a:gd name="connsiteX0-547" fmla="*/ 0 w 1624617"/>
                <a:gd name="connsiteY0-548" fmla="*/ 1300162 h 1893094"/>
                <a:gd name="connsiteX1-549" fmla="*/ 776288 w 1624617"/>
                <a:gd name="connsiteY1-550" fmla="*/ 0 h 1893094"/>
                <a:gd name="connsiteX2-551" fmla="*/ 1562100 w 1624617"/>
                <a:gd name="connsiteY2-552" fmla="*/ 1304925 h 1893094"/>
                <a:gd name="connsiteX3-553" fmla="*/ 1445419 w 1624617"/>
                <a:gd name="connsiteY3-554" fmla="*/ 1466850 h 1893094"/>
                <a:gd name="connsiteX4-555" fmla="*/ 1516856 w 1624617"/>
                <a:gd name="connsiteY4-556" fmla="*/ 1557338 h 1893094"/>
                <a:gd name="connsiteX5-557" fmla="*/ 1600200 w 1624617"/>
                <a:gd name="connsiteY5-558" fmla="*/ 1724025 h 1893094"/>
                <a:gd name="connsiteX6-559" fmla="*/ 1428750 w 1624617"/>
                <a:gd name="connsiteY6-560" fmla="*/ 1674019 h 1893094"/>
                <a:gd name="connsiteX7-561" fmla="*/ 1312069 w 1624617"/>
                <a:gd name="connsiteY7-562" fmla="*/ 1640681 h 1893094"/>
                <a:gd name="connsiteX8-563" fmla="*/ 1126331 w 1624617"/>
                <a:gd name="connsiteY8-564" fmla="*/ 1893094 h 1893094"/>
                <a:gd name="connsiteX9-565" fmla="*/ 909638 w 1624617"/>
                <a:gd name="connsiteY9-566" fmla="*/ 1893094 h 1893094"/>
                <a:gd name="connsiteX10-567" fmla="*/ 869156 w 1624617"/>
                <a:gd name="connsiteY10-568" fmla="*/ 1826419 h 1893094"/>
                <a:gd name="connsiteX11-569" fmla="*/ 769144 w 1624617"/>
                <a:gd name="connsiteY11-570" fmla="*/ 1607344 h 1893094"/>
                <a:gd name="connsiteX12-571" fmla="*/ 671513 w 1624617"/>
                <a:gd name="connsiteY12-572" fmla="*/ 1797844 h 1893094"/>
                <a:gd name="connsiteX13-573" fmla="*/ 661988 w 1624617"/>
                <a:gd name="connsiteY13-574" fmla="*/ 1885950 h 1893094"/>
                <a:gd name="connsiteX14-575" fmla="*/ 433388 w 1624617"/>
                <a:gd name="connsiteY14-576" fmla="*/ 1885950 h 1893094"/>
                <a:gd name="connsiteX15-577" fmla="*/ 261938 w 1624617"/>
                <a:gd name="connsiteY15-578" fmla="*/ 1664494 h 1893094"/>
                <a:gd name="connsiteX16-579" fmla="*/ 326231 w 1624617"/>
                <a:gd name="connsiteY16-580" fmla="*/ 1581150 h 1893094"/>
                <a:gd name="connsiteX17-581" fmla="*/ 414338 w 1624617"/>
                <a:gd name="connsiteY17-582" fmla="*/ 1366837 h 1893094"/>
                <a:gd name="connsiteX18-583" fmla="*/ 188119 w 1624617"/>
                <a:gd name="connsiteY18-584" fmla="*/ 1404937 h 1893094"/>
                <a:gd name="connsiteX19-585" fmla="*/ 116681 w 1624617"/>
                <a:gd name="connsiteY19-586" fmla="*/ 1447800 h 1893094"/>
                <a:gd name="connsiteX20-587" fmla="*/ 0 w 1624617"/>
                <a:gd name="connsiteY20-588" fmla="*/ 1300162 h 1893094"/>
                <a:gd name="connsiteX0-589" fmla="*/ 0 w 1624617"/>
                <a:gd name="connsiteY0-590" fmla="*/ 1300162 h 1893094"/>
                <a:gd name="connsiteX1-591" fmla="*/ 776288 w 1624617"/>
                <a:gd name="connsiteY1-592" fmla="*/ 0 h 1893094"/>
                <a:gd name="connsiteX2-593" fmla="*/ 1562100 w 1624617"/>
                <a:gd name="connsiteY2-594" fmla="*/ 1304925 h 1893094"/>
                <a:gd name="connsiteX3-595" fmla="*/ 1445419 w 1624617"/>
                <a:gd name="connsiteY3-596" fmla="*/ 1466850 h 1893094"/>
                <a:gd name="connsiteX4-597" fmla="*/ 1516856 w 1624617"/>
                <a:gd name="connsiteY4-598" fmla="*/ 1557338 h 1893094"/>
                <a:gd name="connsiteX5-599" fmla="*/ 1600200 w 1624617"/>
                <a:gd name="connsiteY5-600" fmla="*/ 1724025 h 1893094"/>
                <a:gd name="connsiteX6-601" fmla="*/ 1426369 w 1624617"/>
                <a:gd name="connsiteY6-602" fmla="*/ 1678781 h 1893094"/>
                <a:gd name="connsiteX7-603" fmla="*/ 1312069 w 1624617"/>
                <a:gd name="connsiteY7-604" fmla="*/ 1640681 h 1893094"/>
                <a:gd name="connsiteX8-605" fmla="*/ 1126331 w 1624617"/>
                <a:gd name="connsiteY8-606" fmla="*/ 1893094 h 1893094"/>
                <a:gd name="connsiteX9-607" fmla="*/ 909638 w 1624617"/>
                <a:gd name="connsiteY9-608" fmla="*/ 1893094 h 1893094"/>
                <a:gd name="connsiteX10-609" fmla="*/ 869156 w 1624617"/>
                <a:gd name="connsiteY10-610" fmla="*/ 1826419 h 1893094"/>
                <a:gd name="connsiteX11-611" fmla="*/ 769144 w 1624617"/>
                <a:gd name="connsiteY11-612" fmla="*/ 1607344 h 1893094"/>
                <a:gd name="connsiteX12-613" fmla="*/ 671513 w 1624617"/>
                <a:gd name="connsiteY12-614" fmla="*/ 1797844 h 1893094"/>
                <a:gd name="connsiteX13-615" fmla="*/ 661988 w 1624617"/>
                <a:gd name="connsiteY13-616" fmla="*/ 1885950 h 1893094"/>
                <a:gd name="connsiteX14-617" fmla="*/ 433388 w 1624617"/>
                <a:gd name="connsiteY14-618" fmla="*/ 1885950 h 1893094"/>
                <a:gd name="connsiteX15-619" fmla="*/ 261938 w 1624617"/>
                <a:gd name="connsiteY15-620" fmla="*/ 1664494 h 1893094"/>
                <a:gd name="connsiteX16-621" fmla="*/ 326231 w 1624617"/>
                <a:gd name="connsiteY16-622" fmla="*/ 1581150 h 1893094"/>
                <a:gd name="connsiteX17-623" fmla="*/ 414338 w 1624617"/>
                <a:gd name="connsiteY17-624" fmla="*/ 1366837 h 1893094"/>
                <a:gd name="connsiteX18-625" fmla="*/ 188119 w 1624617"/>
                <a:gd name="connsiteY18-626" fmla="*/ 1404937 h 1893094"/>
                <a:gd name="connsiteX19-627" fmla="*/ 116681 w 1624617"/>
                <a:gd name="connsiteY19-628" fmla="*/ 1447800 h 1893094"/>
                <a:gd name="connsiteX20-629" fmla="*/ 0 w 1624617"/>
                <a:gd name="connsiteY20-630" fmla="*/ 1300162 h 1893094"/>
                <a:gd name="connsiteX0-631" fmla="*/ 0 w 1624617"/>
                <a:gd name="connsiteY0-632" fmla="*/ 1300162 h 1893094"/>
                <a:gd name="connsiteX1-633" fmla="*/ 776288 w 1624617"/>
                <a:gd name="connsiteY1-634" fmla="*/ 0 h 1893094"/>
                <a:gd name="connsiteX2-635" fmla="*/ 1562100 w 1624617"/>
                <a:gd name="connsiteY2-636" fmla="*/ 1304925 h 1893094"/>
                <a:gd name="connsiteX3-637" fmla="*/ 1445419 w 1624617"/>
                <a:gd name="connsiteY3-638" fmla="*/ 1466850 h 1893094"/>
                <a:gd name="connsiteX4-639" fmla="*/ 1516856 w 1624617"/>
                <a:gd name="connsiteY4-640" fmla="*/ 1557338 h 1893094"/>
                <a:gd name="connsiteX5-641" fmla="*/ 1600200 w 1624617"/>
                <a:gd name="connsiteY5-642" fmla="*/ 1724025 h 1893094"/>
                <a:gd name="connsiteX6-643" fmla="*/ 1426369 w 1624617"/>
                <a:gd name="connsiteY6-644" fmla="*/ 1678781 h 1893094"/>
                <a:gd name="connsiteX7-645" fmla="*/ 1312069 w 1624617"/>
                <a:gd name="connsiteY7-646" fmla="*/ 1640681 h 1893094"/>
                <a:gd name="connsiteX8-647" fmla="*/ 1126331 w 1624617"/>
                <a:gd name="connsiteY8-648" fmla="*/ 1893094 h 1893094"/>
                <a:gd name="connsiteX9-649" fmla="*/ 909638 w 1624617"/>
                <a:gd name="connsiteY9-650" fmla="*/ 1893094 h 1893094"/>
                <a:gd name="connsiteX10-651" fmla="*/ 869156 w 1624617"/>
                <a:gd name="connsiteY10-652" fmla="*/ 1826419 h 1893094"/>
                <a:gd name="connsiteX11-653" fmla="*/ 769144 w 1624617"/>
                <a:gd name="connsiteY11-654" fmla="*/ 1607344 h 1893094"/>
                <a:gd name="connsiteX12-655" fmla="*/ 671513 w 1624617"/>
                <a:gd name="connsiteY12-656" fmla="*/ 1797844 h 1893094"/>
                <a:gd name="connsiteX13-657" fmla="*/ 661988 w 1624617"/>
                <a:gd name="connsiteY13-658" fmla="*/ 1885950 h 1893094"/>
                <a:gd name="connsiteX14-659" fmla="*/ 433388 w 1624617"/>
                <a:gd name="connsiteY14-660" fmla="*/ 1885950 h 1893094"/>
                <a:gd name="connsiteX15-661" fmla="*/ 261938 w 1624617"/>
                <a:gd name="connsiteY15-662" fmla="*/ 1664494 h 1893094"/>
                <a:gd name="connsiteX16-663" fmla="*/ 326231 w 1624617"/>
                <a:gd name="connsiteY16-664" fmla="*/ 1581150 h 1893094"/>
                <a:gd name="connsiteX17-665" fmla="*/ 414338 w 1624617"/>
                <a:gd name="connsiteY17-666" fmla="*/ 1366837 h 1893094"/>
                <a:gd name="connsiteX18-667" fmla="*/ 188119 w 1624617"/>
                <a:gd name="connsiteY18-668" fmla="*/ 1404937 h 1893094"/>
                <a:gd name="connsiteX19-669" fmla="*/ 116681 w 1624617"/>
                <a:gd name="connsiteY19-670" fmla="*/ 1447800 h 1893094"/>
                <a:gd name="connsiteX20-671" fmla="*/ 0 w 1624617"/>
                <a:gd name="connsiteY20-672" fmla="*/ 1300162 h 1893094"/>
                <a:gd name="connsiteX0-673" fmla="*/ 0 w 1624617"/>
                <a:gd name="connsiteY0-674" fmla="*/ 1300162 h 1893094"/>
                <a:gd name="connsiteX1-675" fmla="*/ 776288 w 1624617"/>
                <a:gd name="connsiteY1-676" fmla="*/ 0 h 1893094"/>
                <a:gd name="connsiteX2-677" fmla="*/ 1562100 w 1624617"/>
                <a:gd name="connsiteY2-678" fmla="*/ 1304925 h 1893094"/>
                <a:gd name="connsiteX3-679" fmla="*/ 1445419 w 1624617"/>
                <a:gd name="connsiteY3-680" fmla="*/ 1466850 h 1893094"/>
                <a:gd name="connsiteX4-681" fmla="*/ 1516856 w 1624617"/>
                <a:gd name="connsiteY4-682" fmla="*/ 1557338 h 1893094"/>
                <a:gd name="connsiteX5-683" fmla="*/ 1600200 w 1624617"/>
                <a:gd name="connsiteY5-684" fmla="*/ 1724025 h 1893094"/>
                <a:gd name="connsiteX6-685" fmla="*/ 1426369 w 1624617"/>
                <a:gd name="connsiteY6-686" fmla="*/ 1678781 h 1893094"/>
                <a:gd name="connsiteX7-687" fmla="*/ 1312069 w 1624617"/>
                <a:gd name="connsiteY7-688" fmla="*/ 1640681 h 1893094"/>
                <a:gd name="connsiteX8-689" fmla="*/ 1126331 w 1624617"/>
                <a:gd name="connsiteY8-690" fmla="*/ 1893094 h 1893094"/>
                <a:gd name="connsiteX9-691" fmla="*/ 909638 w 1624617"/>
                <a:gd name="connsiteY9-692" fmla="*/ 1893094 h 1893094"/>
                <a:gd name="connsiteX10-693" fmla="*/ 869156 w 1624617"/>
                <a:gd name="connsiteY10-694" fmla="*/ 1826419 h 1893094"/>
                <a:gd name="connsiteX11-695" fmla="*/ 769144 w 1624617"/>
                <a:gd name="connsiteY11-696" fmla="*/ 1607344 h 1893094"/>
                <a:gd name="connsiteX12-697" fmla="*/ 671513 w 1624617"/>
                <a:gd name="connsiteY12-698" fmla="*/ 1797844 h 1893094"/>
                <a:gd name="connsiteX13-699" fmla="*/ 661988 w 1624617"/>
                <a:gd name="connsiteY13-700" fmla="*/ 1885950 h 1893094"/>
                <a:gd name="connsiteX14-701" fmla="*/ 433388 w 1624617"/>
                <a:gd name="connsiteY14-702" fmla="*/ 1885950 h 1893094"/>
                <a:gd name="connsiteX15-703" fmla="*/ 261938 w 1624617"/>
                <a:gd name="connsiteY15-704" fmla="*/ 1664494 h 1893094"/>
                <a:gd name="connsiteX16-705" fmla="*/ 326231 w 1624617"/>
                <a:gd name="connsiteY16-706" fmla="*/ 1581150 h 1893094"/>
                <a:gd name="connsiteX17-707" fmla="*/ 414338 w 1624617"/>
                <a:gd name="connsiteY17-708" fmla="*/ 1366837 h 1893094"/>
                <a:gd name="connsiteX18-709" fmla="*/ 188119 w 1624617"/>
                <a:gd name="connsiteY18-710" fmla="*/ 1404937 h 1893094"/>
                <a:gd name="connsiteX19-711" fmla="*/ 116681 w 1624617"/>
                <a:gd name="connsiteY19-712" fmla="*/ 1447800 h 1893094"/>
                <a:gd name="connsiteX20-713" fmla="*/ 0 w 1624617"/>
                <a:gd name="connsiteY20-714" fmla="*/ 1300162 h 1893094"/>
                <a:gd name="connsiteX0-715" fmla="*/ 0 w 1630230"/>
                <a:gd name="connsiteY0-716" fmla="*/ 1300162 h 1893094"/>
                <a:gd name="connsiteX1-717" fmla="*/ 776288 w 1630230"/>
                <a:gd name="connsiteY1-718" fmla="*/ 0 h 1893094"/>
                <a:gd name="connsiteX2-719" fmla="*/ 1562100 w 1630230"/>
                <a:gd name="connsiteY2-720" fmla="*/ 1304925 h 1893094"/>
                <a:gd name="connsiteX3-721" fmla="*/ 1445419 w 1630230"/>
                <a:gd name="connsiteY3-722" fmla="*/ 1466850 h 1893094"/>
                <a:gd name="connsiteX4-723" fmla="*/ 1516856 w 1630230"/>
                <a:gd name="connsiteY4-724" fmla="*/ 1557338 h 1893094"/>
                <a:gd name="connsiteX5-725" fmla="*/ 1607344 w 1630230"/>
                <a:gd name="connsiteY5-726" fmla="*/ 1726406 h 1893094"/>
                <a:gd name="connsiteX6-727" fmla="*/ 1426369 w 1630230"/>
                <a:gd name="connsiteY6-728" fmla="*/ 1678781 h 1893094"/>
                <a:gd name="connsiteX7-729" fmla="*/ 1312069 w 1630230"/>
                <a:gd name="connsiteY7-730" fmla="*/ 1640681 h 1893094"/>
                <a:gd name="connsiteX8-731" fmla="*/ 1126331 w 1630230"/>
                <a:gd name="connsiteY8-732" fmla="*/ 1893094 h 1893094"/>
                <a:gd name="connsiteX9-733" fmla="*/ 909638 w 1630230"/>
                <a:gd name="connsiteY9-734" fmla="*/ 1893094 h 1893094"/>
                <a:gd name="connsiteX10-735" fmla="*/ 869156 w 1630230"/>
                <a:gd name="connsiteY10-736" fmla="*/ 1826419 h 1893094"/>
                <a:gd name="connsiteX11-737" fmla="*/ 769144 w 1630230"/>
                <a:gd name="connsiteY11-738" fmla="*/ 1607344 h 1893094"/>
                <a:gd name="connsiteX12-739" fmla="*/ 671513 w 1630230"/>
                <a:gd name="connsiteY12-740" fmla="*/ 1797844 h 1893094"/>
                <a:gd name="connsiteX13-741" fmla="*/ 661988 w 1630230"/>
                <a:gd name="connsiteY13-742" fmla="*/ 1885950 h 1893094"/>
                <a:gd name="connsiteX14-743" fmla="*/ 433388 w 1630230"/>
                <a:gd name="connsiteY14-744" fmla="*/ 1885950 h 1893094"/>
                <a:gd name="connsiteX15-745" fmla="*/ 261938 w 1630230"/>
                <a:gd name="connsiteY15-746" fmla="*/ 1664494 h 1893094"/>
                <a:gd name="connsiteX16-747" fmla="*/ 326231 w 1630230"/>
                <a:gd name="connsiteY16-748" fmla="*/ 1581150 h 1893094"/>
                <a:gd name="connsiteX17-749" fmla="*/ 414338 w 1630230"/>
                <a:gd name="connsiteY17-750" fmla="*/ 1366837 h 1893094"/>
                <a:gd name="connsiteX18-751" fmla="*/ 188119 w 1630230"/>
                <a:gd name="connsiteY18-752" fmla="*/ 1404937 h 1893094"/>
                <a:gd name="connsiteX19-753" fmla="*/ 116681 w 1630230"/>
                <a:gd name="connsiteY19-754" fmla="*/ 1447800 h 1893094"/>
                <a:gd name="connsiteX20-755" fmla="*/ 0 w 1630230"/>
                <a:gd name="connsiteY20-756" fmla="*/ 1300162 h 1893094"/>
                <a:gd name="connsiteX0-757" fmla="*/ 0 w 1629187"/>
                <a:gd name="connsiteY0-758" fmla="*/ 1300162 h 1893094"/>
                <a:gd name="connsiteX1-759" fmla="*/ 776288 w 1629187"/>
                <a:gd name="connsiteY1-760" fmla="*/ 0 h 1893094"/>
                <a:gd name="connsiteX2-761" fmla="*/ 1562100 w 1629187"/>
                <a:gd name="connsiteY2-762" fmla="*/ 1304925 h 1893094"/>
                <a:gd name="connsiteX3-763" fmla="*/ 1445419 w 1629187"/>
                <a:gd name="connsiteY3-764" fmla="*/ 1466850 h 1893094"/>
                <a:gd name="connsiteX4-765" fmla="*/ 1516856 w 1629187"/>
                <a:gd name="connsiteY4-766" fmla="*/ 1557338 h 1893094"/>
                <a:gd name="connsiteX5-767" fmla="*/ 1607344 w 1629187"/>
                <a:gd name="connsiteY5-768" fmla="*/ 1726406 h 1893094"/>
                <a:gd name="connsiteX6-769" fmla="*/ 1426369 w 1629187"/>
                <a:gd name="connsiteY6-770" fmla="*/ 1678781 h 1893094"/>
                <a:gd name="connsiteX7-771" fmla="*/ 1312069 w 1629187"/>
                <a:gd name="connsiteY7-772" fmla="*/ 1640681 h 1893094"/>
                <a:gd name="connsiteX8-773" fmla="*/ 1126331 w 1629187"/>
                <a:gd name="connsiteY8-774" fmla="*/ 1893094 h 1893094"/>
                <a:gd name="connsiteX9-775" fmla="*/ 909638 w 1629187"/>
                <a:gd name="connsiteY9-776" fmla="*/ 1893094 h 1893094"/>
                <a:gd name="connsiteX10-777" fmla="*/ 869156 w 1629187"/>
                <a:gd name="connsiteY10-778" fmla="*/ 1826419 h 1893094"/>
                <a:gd name="connsiteX11-779" fmla="*/ 769144 w 1629187"/>
                <a:gd name="connsiteY11-780" fmla="*/ 1607344 h 1893094"/>
                <a:gd name="connsiteX12-781" fmla="*/ 671513 w 1629187"/>
                <a:gd name="connsiteY12-782" fmla="*/ 1797844 h 1893094"/>
                <a:gd name="connsiteX13-783" fmla="*/ 661988 w 1629187"/>
                <a:gd name="connsiteY13-784" fmla="*/ 1885950 h 1893094"/>
                <a:gd name="connsiteX14-785" fmla="*/ 433388 w 1629187"/>
                <a:gd name="connsiteY14-786" fmla="*/ 1885950 h 1893094"/>
                <a:gd name="connsiteX15-787" fmla="*/ 261938 w 1629187"/>
                <a:gd name="connsiteY15-788" fmla="*/ 1664494 h 1893094"/>
                <a:gd name="connsiteX16-789" fmla="*/ 326231 w 1629187"/>
                <a:gd name="connsiteY16-790" fmla="*/ 1581150 h 1893094"/>
                <a:gd name="connsiteX17-791" fmla="*/ 414338 w 1629187"/>
                <a:gd name="connsiteY17-792" fmla="*/ 1366837 h 1893094"/>
                <a:gd name="connsiteX18-793" fmla="*/ 188119 w 1629187"/>
                <a:gd name="connsiteY18-794" fmla="*/ 1404937 h 1893094"/>
                <a:gd name="connsiteX19-795" fmla="*/ 116681 w 1629187"/>
                <a:gd name="connsiteY19-796" fmla="*/ 1447800 h 1893094"/>
                <a:gd name="connsiteX20-797" fmla="*/ 0 w 1629187"/>
                <a:gd name="connsiteY20-798" fmla="*/ 1300162 h 1893094"/>
                <a:gd name="connsiteX0-799" fmla="*/ 0 w 1629187"/>
                <a:gd name="connsiteY0-800" fmla="*/ 1300162 h 1893094"/>
                <a:gd name="connsiteX1-801" fmla="*/ 776288 w 1629187"/>
                <a:gd name="connsiteY1-802" fmla="*/ 0 h 1893094"/>
                <a:gd name="connsiteX2-803" fmla="*/ 1562100 w 1629187"/>
                <a:gd name="connsiteY2-804" fmla="*/ 1304925 h 1893094"/>
                <a:gd name="connsiteX3-805" fmla="*/ 1445419 w 1629187"/>
                <a:gd name="connsiteY3-806" fmla="*/ 1466850 h 1893094"/>
                <a:gd name="connsiteX4-807" fmla="*/ 1516856 w 1629187"/>
                <a:gd name="connsiteY4-808" fmla="*/ 1557338 h 1893094"/>
                <a:gd name="connsiteX5-809" fmla="*/ 1607344 w 1629187"/>
                <a:gd name="connsiteY5-810" fmla="*/ 1726406 h 1893094"/>
                <a:gd name="connsiteX6-811" fmla="*/ 1426369 w 1629187"/>
                <a:gd name="connsiteY6-812" fmla="*/ 1678781 h 1893094"/>
                <a:gd name="connsiteX7-813" fmla="*/ 1312069 w 1629187"/>
                <a:gd name="connsiteY7-814" fmla="*/ 1640681 h 1893094"/>
                <a:gd name="connsiteX8-815" fmla="*/ 1126331 w 1629187"/>
                <a:gd name="connsiteY8-816" fmla="*/ 1893094 h 1893094"/>
                <a:gd name="connsiteX9-817" fmla="*/ 909638 w 1629187"/>
                <a:gd name="connsiteY9-818" fmla="*/ 1893094 h 1893094"/>
                <a:gd name="connsiteX10-819" fmla="*/ 869156 w 1629187"/>
                <a:gd name="connsiteY10-820" fmla="*/ 1826419 h 1893094"/>
                <a:gd name="connsiteX11-821" fmla="*/ 769144 w 1629187"/>
                <a:gd name="connsiteY11-822" fmla="*/ 1607344 h 1893094"/>
                <a:gd name="connsiteX12-823" fmla="*/ 671513 w 1629187"/>
                <a:gd name="connsiteY12-824" fmla="*/ 1797844 h 1893094"/>
                <a:gd name="connsiteX13-825" fmla="*/ 661988 w 1629187"/>
                <a:gd name="connsiteY13-826" fmla="*/ 1885950 h 1893094"/>
                <a:gd name="connsiteX14-827" fmla="*/ 433388 w 1629187"/>
                <a:gd name="connsiteY14-828" fmla="*/ 1885950 h 1893094"/>
                <a:gd name="connsiteX15-829" fmla="*/ 261938 w 1629187"/>
                <a:gd name="connsiteY15-830" fmla="*/ 1664494 h 1893094"/>
                <a:gd name="connsiteX16-831" fmla="*/ 326231 w 1629187"/>
                <a:gd name="connsiteY16-832" fmla="*/ 1581150 h 1893094"/>
                <a:gd name="connsiteX17-833" fmla="*/ 414338 w 1629187"/>
                <a:gd name="connsiteY17-834" fmla="*/ 1366837 h 1893094"/>
                <a:gd name="connsiteX18-835" fmla="*/ 188119 w 1629187"/>
                <a:gd name="connsiteY18-836" fmla="*/ 1404937 h 1893094"/>
                <a:gd name="connsiteX19-837" fmla="*/ 116681 w 1629187"/>
                <a:gd name="connsiteY19-838" fmla="*/ 1447800 h 1893094"/>
                <a:gd name="connsiteX20-839" fmla="*/ 0 w 1629187"/>
                <a:gd name="connsiteY20-840" fmla="*/ 1300162 h 1893094"/>
                <a:gd name="connsiteX0-841" fmla="*/ 0 w 1629187"/>
                <a:gd name="connsiteY0-842" fmla="*/ 1300162 h 1893094"/>
                <a:gd name="connsiteX1-843" fmla="*/ 776288 w 1629187"/>
                <a:gd name="connsiteY1-844" fmla="*/ 0 h 1893094"/>
                <a:gd name="connsiteX2-845" fmla="*/ 1562100 w 1629187"/>
                <a:gd name="connsiteY2-846" fmla="*/ 1304925 h 1893094"/>
                <a:gd name="connsiteX3-847" fmla="*/ 1445419 w 1629187"/>
                <a:gd name="connsiteY3-848" fmla="*/ 1466850 h 1893094"/>
                <a:gd name="connsiteX4-849" fmla="*/ 1516856 w 1629187"/>
                <a:gd name="connsiteY4-850" fmla="*/ 1557338 h 1893094"/>
                <a:gd name="connsiteX5-851" fmla="*/ 1607344 w 1629187"/>
                <a:gd name="connsiteY5-852" fmla="*/ 1726406 h 1893094"/>
                <a:gd name="connsiteX6-853" fmla="*/ 1426369 w 1629187"/>
                <a:gd name="connsiteY6-854" fmla="*/ 1678781 h 1893094"/>
                <a:gd name="connsiteX7-855" fmla="*/ 1312069 w 1629187"/>
                <a:gd name="connsiteY7-856" fmla="*/ 1640681 h 1893094"/>
                <a:gd name="connsiteX8-857" fmla="*/ 1126331 w 1629187"/>
                <a:gd name="connsiteY8-858" fmla="*/ 1893094 h 1893094"/>
                <a:gd name="connsiteX9-859" fmla="*/ 909638 w 1629187"/>
                <a:gd name="connsiteY9-860" fmla="*/ 1893094 h 1893094"/>
                <a:gd name="connsiteX10-861" fmla="*/ 869156 w 1629187"/>
                <a:gd name="connsiteY10-862" fmla="*/ 1826419 h 1893094"/>
                <a:gd name="connsiteX11-863" fmla="*/ 769144 w 1629187"/>
                <a:gd name="connsiteY11-864" fmla="*/ 1607344 h 1893094"/>
                <a:gd name="connsiteX12-865" fmla="*/ 671513 w 1629187"/>
                <a:gd name="connsiteY12-866" fmla="*/ 1797844 h 1893094"/>
                <a:gd name="connsiteX13-867" fmla="*/ 661988 w 1629187"/>
                <a:gd name="connsiteY13-868" fmla="*/ 1885950 h 1893094"/>
                <a:gd name="connsiteX14-869" fmla="*/ 433388 w 1629187"/>
                <a:gd name="connsiteY14-870" fmla="*/ 1885950 h 1893094"/>
                <a:gd name="connsiteX15-871" fmla="*/ 261938 w 1629187"/>
                <a:gd name="connsiteY15-872" fmla="*/ 1664494 h 1893094"/>
                <a:gd name="connsiteX16-873" fmla="*/ 326231 w 1629187"/>
                <a:gd name="connsiteY16-874" fmla="*/ 1581150 h 1893094"/>
                <a:gd name="connsiteX17-875" fmla="*/ 414338 w 1629187"/>
                <a:gd name="connsiteY17-876" fmla="*/ 1366837 h 1893094"/>
                <a:gd name="connsiteX18-877" fmla="*/ 188119 w 1629187"/>
                <a:gd name="connsiteY18-878" fmla="*/ 1404937 h 1893094"/>
                <a:gd name="connsiteX19-879" fmla="*/ 116681 w 1629187"/>
                <a:gd name="connsiteY19-880" fmla="*/ 1447800 h 1893094"/>
                <a:gd name="connsiteX20-881" fmla="*/ 0 w 1629187"/>
                <a:gd name="connsiteY20-882" fmla="*/ 1300162 h 1893094"/>
                <a:gd name="connsiteX0-883" fmla="*/ 0 w 1629187"/>
                <a:gd name="connsiteY0-884" fmla="*/ 1300162 h 1893094"/>
                <a:gd name="connsiteX1-885" fmla="*/ 776288 w 1629187"/>
                <a:gd name="connsiteY1-886" fmla="*/ 0 h 1893094"/>
                <a:gd name="connsiteX2-887" fmla="*/ 1562100 w 1629187"/>
                <a:gd name="connsiteY2-888" fmla="*/ 1304925 h 1893094"/>
                <a:gd name="connsiteX3-889" fmla="*/ 1445419 w 1629187"/>
                <a:gd name="connsiteY3-890" fmla="*/ 1466850 h 1893094"/>
                <a:gd name="connsiteX4-891" fmla="*/ 1516856 w 1629187"/>
                <a:gd name="connsiteY4-892" fmla="*/ 1557338 h 1893094"/>
                <a:gd name="connsiteX5-893" fmla="*/ 1607344 w 1629187"/>
                <a:gd name="connsiteY5-894" fmla="*/ 1726406 h 1893094"/>
                <a:gd name="connsiteX6-895" fmla="*/ 1426369 w 1629187"/>
                <a:gd name="connsiteY6-896" fmla="*/ 1678781 h 1893094"/>
                <a:gd name="connsiteX7-897" fmla="*/ 1312069 w 1629187"/>
                <a:gd name="connsiteY7-898" fmla="*/ 1640681 h 1893094"/>
                <a:gd name="connsiteX8-899" fmla="*/ 1126331 w 1629187"/>
                <a:gd name="connsiteY8-900" fmla="*/ 1893094 h 1893094"/>
                <a:gd name="connsiteX9-901" fmla="*/ 909638 w 1629187"/>
                <a:gd name="connsiteY9-902" fmla="*/ 1893094 h 1893094"/>
                <a:gd name="connsiteX10-903" fmla="*/ 869156 w 1629187"/>
                <a:gd name="connsiteY10-904" fmla="*/ 1826419 h 1893094"/>
                <a:gd name="connsiteX11-905" fmla="*/ 769144 w 1629187"/>
                <a:gd name="connsiteY11-906" fmla="*/ 1607344 h 1893094"/>
                <a:gd name="connsiteX12-907" fmla="*/ 671513 w 1629187"/>
                <a:gd name="connsiteY12-908" fmla="*/ 1797844 h 1893094"/>
                <a:gd name="connsiteX13-909" fmla="*/ 661988 w 1629187"/>
                <a:gd name="connsiteY13-910" fmla="*/ 1885950 h 1893094"/>
                <a:gd name="connsiteX14-911" fmla="*/ 433388 w 1629187"/>
                <a:gd name="connsiteY14-912" fmla="*/ 1885950 h 1893094"/>
                <a:gd name="connsiteX15-913" fmla="*/ 261938 w 1629187"/>
                <a:gd name="connsiteY15-914" fmla="*/ 1664494 h 1893094"/>
                <a:gd name="connsiteX16-915" fmla="*/ 326231 w 1629187"/>
                <a:gd name="connsiteY16-916" fmla="*/ 1581150 h 1893094"/>
                <a:gd name="connsiteX17-917" fmla="*/ 414338 w 1629187"/>
                <a:gd name="connsiteY17-918" fmla="*/ 1366837 h 1893094"/>
                <a:gd name="connsiteX18-919" fmla="*/ 188119 w 1629187"/>
                <a:gd name="connsiteY18-920" fmla="*/ 1404937 h 1893094"/>
                <a:gd name="connsiteX19-921" fmla="*/ 116681 w 1629187"/>
                <a:gd name="connsiteY19-922" fmla="*/ 1447800 h 1893094"/>
                <a:gd name="connsiteX20-923" fmla="*/ 0 w 1629187"/>
                <a:gd name="connsiteY20-924" fmla="*/ 1300162 h 1893094"/>
                <a:gd name="connsiteX0-925" fmla="*/ 0 w 1629187"/>
                <a:gd name="connsiteY0-926" fmla="*/ 1300162 h 1893094"/>
                <a:gd name="connsiteX1-927" fmla="*/ 776288 w 1629187"/>
                <a:gd name="connsiteY1-928" fmla="*/ 0 h 1893094"/>
                <a:gd name="connsiteX2-929" fmla="*/ 1562100 w 1629187"/>
                <a:gd name="connsiteY2-930" fmla="*/ 1304925 h 1893094"/>
                <a:gd name="connsiteX3-931" fmla="*/ 1445419 w 1629187"/>
                <a:gd name="connsiteY3-932" fmla="*/ 1466850 h 1893094"/>
                <a:gd name="connsiteX4-933" fmla="*/ 1516856 w 1629187"/>
                <a:gd name="connsiteY4-934" fmla="*/ 1557338 h 1893094"/>
                <a:gd name="connsiteX5-935" fmla="*/ 1607344 w 1629187"/>
                <a:gd name="connsiteY5-936" fmla="*/ 1726406 h 1893094"/>
                <a:gd name="connsiteX6-937" fmla="*/ 1426369 w 1629187"/>
                <a:gd name="connsiteY6-938" fmla="*/ 1678781 h 1893094"/>
                <a:gd name="connsiteX7-939" fmla="*/ 1312069 w 1629187"/>
                <a:gd name="connsiteY7-940" fmla="*/ 1640681 h 1893094"/>
                <a:gd name="connsiteX8-941" fmla="*/ 1126331 w 1629187"/>
                <a:gd name="connsiteY8-942" fmla="*/ 1893094 h 1893094"/>
                <a:gd name="connsiteX9-943" fmla="*/ 909638 w 1629187"/>
                <a:gd name="connsiteY9-944" fmla="*/ 1893094 h 1893094"/>
                <a:gd name="connsiteX10-945" fmla="*/ 869156 w 1629187"/>
                <a:gd name="connsiteY10-946" fmla="*/ 1826419 h 1893094"/>
                <a:gd name="connsiteX11-947" fmla="*/ 769144 w 1629187"/>
                <a:gd name="connsiteY11-948" fmla="*/ 1607344 h 1893094"/>
                <a:gd name="connsiteX12-949" fmla="*/ 671513 w 1629187"/>
                <a:gd name="connsiteY12-950" fmla="*/ 1797844 h 1893094"/>
                <a:gd name="connsiteX13-951" fmla="*/ 661988 w 1629187"/>
                <a:gd name="connsiteY13-952" fmla="*/ 1885950 h 1893094"/>
                <a:gd name="connsiteX14-953" fmla="*/ 433388 w 1629187"/>
                <a:gd name="connsiteY14-954" fmla="*/ 1885950 h 1893094"/>
                <a:gd name="connsiteX15-955" fmla="*/ 261938 w 1629187"/>
                <a:gd name="connsiteY15-956" fmla="*/ 1664494 h 1893094"/>
                <a:gd name="connsiteX16-957" fmla="*/ 326231 w 1629187"/>
                <a:gd name="connsiteY16-958" fmla="*/ 1581150 h 1893094"/>
                <a:gd name="connsiteX17-959" fmla="*/ 414338 w 1629187"/>
                <a:gd name="connsiteY17-960" fmla="*/ 1366837 h 1893094"/>
                <a:gd name="connsiteX18-961" fmla="*/ 188119 w 1629187"/>
                <a:gd name="connsiteY18-962" fmla="*/ 1404937 h 1893094"/>
                <a:gd name="connsiteX19-963" fmla="*/ 116681 w 1629187"/>
                <a:gd name="connsiteY19-964" fmla="*/ 1447800 h 1893094"/>
                <a:gd name="connsiteX20-965" fmla="*/ 0 w 1629187"/>
                <a:gd name="connsiteY20-966" fmla="*/ 1300162 h 1893094"/>
                <a:gd name="connsiteX0-967" fmla="*/ 0 w 1629187"/>
                <a:gd name="connsiteY0-968" fmla="*/ 1300162 h 1893094"/>
                <a:gd name="connsiteX1-969" fmla="*/ 776288 w 1629187"/>
                <a:gd name="connsiteY1-970" fmla="*/ 0 h 1893094"/>
                <a:gd name="connsiteX2-971" fmla="*/ 1562100 w 1629187"/>
                <a:gd name="connsiteY2-972" fmla="*/ 1304925 h 1893094"/>
                <a:gd name="connsiteX3-973" fmla="*/ 1445419 w 1629187"/>
                <a:gd name="connsiteY3-974" fmla="*/ 1466850 h 1893094"/>
                <a:gd name="connsiteX4-975" fmla="*/ 1516856 w 1629187"/>
                <a:gd name="connsiteY4-976" fmla="*/ 1557338 h 1893094"/>
                <a:gd name="connsiteX5-977" fmla="*/ 1607344 w 1629187"/>
                <a:gd name="connsiteY5-978" fmla="*/ 1726406 h 1893094"/>
                <a:gd name="connsiteX6-979" fmla="*/ 1426369 w 1629187"/>
                <a:gd name="connsiteY6-980" fmla="*/ 1678781 h 1893094"/>
                <a:gd name="connsiteX7-981" fmla="*/ 1312069 w 1629187"/>
                <a:gd name="connsiteY7-982" fmla="*/ 1640681 h 1893094"/>
                <a:gd name="connsiteX8-983" fmla="*/ 1126331 w 1629187"/>
                <a:gd name="connsiteY8-984" fmla="*/ 1893094 h 1893094"/>
                <a:gd name="connsiteX9-985" fmla="*/ 909638 w 1629187"/>
                <a:gd name="connsiteY9-986" fmla="*/ 1893094 h 1893094"/>
                <a:gd name="connsiteX10-987" fmla="*/ 869156 w 1629187"/>
                <a:gd name="connsiteY10-988" fmla="*/ 1826419 h 1893094"/>
                <a:gd name="connsiteX11-989" fmla="*/ 769144 w 1629187"/>
                <a:gd name="connsiteY11-990" fmla="*/ 1607344 h 1893094"/>
                <a:gd name="connsiteX12-991" fmla="*/ 671513 w 1629187"/>
                <a:gd name="connsiteY12-992" fmla="*/ 1797844 h 1893094"/>
                <a:gd name="connsiteX13-993" fmla="*/ 661988 w 1629187"/>
                <a:gd name="connsiteY13-994" fmla="*/ 1885950 h 1893094"/>
                <a:gd name="connsiteX14-995" fmla="*/ 433388 w 1629187"/>
                <a:gd name="connsiteY14-996" fmla="*/ 1885950 h 1893094"/>
                <a:gd name="connsiteX15-997" fmla="*/ 261938 w 1629187"/>
                <a:gd name="connsiteY15-998" fmla="*/ 1664494 h 1893094"/>
                <a:gd name="connsiteX16-999" fmla="*/ 326231 w 1629187"/>
                <a:gd name="connsiteY16-1000" fmla="*/ 1581150 h 1893094"/>
                <a:gd name="connsiteX17-1001" fmla="*/ 414338 w 1629187"/>
                <a:gd name="connsiteY17-1002" fmla="*/ 1366837 h 1893094"/>
                <a:gd name="connsiteX18-1003" fmla="*/ 188119 w 1629187"/>
                <a:gd name="connsiteY18-1004" fmla="*/ 1404937 h 1893094"/>
                <a:gd name="connsiteX19-1005" fmla="*/ 116681 w 1629187"/>
                <a:gd name="connsiteY19-1006" fmla="*/ 1447800 h 1893094"/>
                <a:gd name="connsiteX20-1007" fmla="*/ 0 w 1629187"/>
                <a:gd name="connsiteY20-1008" fmla="*/ 1300162 h 1893094"/>
                <a:gd name="connsiteX0-1009" fmla="*/ 0 w 1629187"/>
                <a:gd name="connsiteY0-1010" fmla="*/ 1300162 h 1893094"/>
                <a:gd name="connsiteX1-1011" fmla="*/ 776288 w 1629187"/>
                <a:gd name="connsiteY1-1012" fmla="*/ 0 h 1893094"/>
                <a:gd name="connsiteX2-1013" fmla="*/ 1562100 w 1629187"/>
                <a:gd name="connsiteY2-1014" fmla="*/ 1304925 h 1893094"/>
                <a:gd name="connsiteX3-1015" fmla="*/ 1445419 w 1629187"/>
                <a:gd name="connsiteY3-1016" fmla="*/ 1466850 h 1893094"/>
                <a:gd name="connsiteX4-1017" fmla="*/ 1516856 w 1629187"/>
                <a:gd name="connsiteY4-1018" fmla="*/ 1557338 h 1893094"/>
                <a:gd name="connsiteX5-1019" fmla="*/ 1607344 w 1629187"/>
                <a:gd name="connsiteY5-1020" fmla="*/ 1726406 h 1893094"/>
                <a:gd name="connsiteX6-1021" fmla="*/ 1426369 w 1629187"/>
                <a:gd name="connsiteY6-1022" fmla="*/ 1678781 h 1893094"/>
                <a:gd name="connsiteX7-1023" fmla="*/ 1312069 w 1629187"/>
                <a:gd name="connsiteY7-1024" fmla="*/ 1640681 h 1893094"/>
                <a:gd name="connsiteX8-1025" fmla="*/ 1126331 w 1629187"/>
                <a:gd name="connsiteY8-1026" fmla="*/ 1893094 h 1893094"/>
                <a:gd name="connsiteX9-1027" fmla="*/ 909638 w 1629187"/>
                <a:gd name="connsiteY9-1028" fmla="*/ 1893094 h 1893094"/>
                <a:gd name="connsiteX10-1029" fmla="*/ 869156 w 1629187"/>
                <a:gd name="connsiteY10-1030" fmla="*/ 1826419 h 1893094"/>
                <a:gd name="connsiteX11-1031" fmla="*/ 769144 w 1629187"/>
                <a:gd name="connsiteY11-1032" fmla="*/ 1607344 h 1893094"/>
                <a:gd name="connsiteX12-1033" fmla="*/ 671513 w 1629187"/>
                <a:gd name="connsiteY12-1034" fmla="*/ 1797844 h 1893094"/>
                <a:gd name="connsiteX13-1035" fmla="*/ 661988 w 1629187"/>
                <a:gd name="connsiteY13-1036" fmla="*/ 1885950 h 1893094"/>
                <a:gd name="connsiteX14-1037" fmla="*/ 433388 w 1629187"/>
                <a:gd name="connsiteY14-1038" fmla="*/ 1885950 h 1893094"/>
                <a:gd name="connsiteX15-1039" fmla="*/ 261938 w 1629187"/>
                <a:gd name="connsiteY15-1040" fmla="*/ 1664494 h 1893094"/>
                <a:gd name="connsiteX16-1041" fmla="*/ 326231 w 1629187"/>
                <a:gd name="connsiteY16-1042" fmla="*/ 1581150 h 1893094"/>
                <a:gd name="connsiteX17-1043" fmla="*/ 414338 w 1629187"/>
                <a:gd name="connsiteY17-1044" fmla="*/ 1366837 h 1893094"/>
                <a:gd name="connsiteX18-1045" fmla="*/ 188119 w 1629187"/>
                <a:gd name="connsiteY18-1046" fmla="*/ 1404937 h 1893094"/>
                <a:gd name="connsiteX19-1047" fmla="*/ 116681 w 1629187"/>
                <a:gd name="connsiteY19-1048" fmla="*/ 1447800 h 1893094"/>
                <a:gd name="connsiteX20-1049" fmla="*/ 0 w 1629187"/>
                <a:gd name="connsiteY20-1050" fmla="*/ 1300162 h 1893094"/>
                <a:gd name="connsiteX0-1051" fmla="*/ 0 w 1629187"/>
                <a:gd name="connsiteY0-1052" fmla="*/ 1300162 h 1893094"/>
                <a:gd name="connsiteX1-1053" fmla="*/ 776288 w 1629187"/>
                <a:gd name="connsiteY1-1054" fmla="*/ 0 h 1893094"/>
                <a:gd name="connsiteX2-1055" fmla="*/ 1562100 w 1629187"/>
                <a:gd name="connsiteY2-1056" fmla="*/ 1304925 h 1893094"/>
                <a:gd name="connsiteX3-1057" fmla="*/ 1445419 w 1629187"/>
                <a:gd name="connsiteY3-1058" fmla="*/ 1466850 h 1893094"/>
                <a:gd name="connsiteX4-1059" fmla="*/ 1516856 w 1629187"/>
                <a:gd name="connsiteY4-1060" fmla="*/ 1557338 h 1893094"/>
                <a:gd name="connsiteX5-1061" fmla="*/ 1607344 w 1629187"/>
                <a:gd name="connsiteY5-1062" fmla="*/ 1726406 h 1893094"/>
                <a:gd name="connsiteX6-1063" fmla="*/ 1426369 w 1629187"/>
                <a:gd name="connsiteY6-1064" fmla="*/ 1678781 h 1893094"/>
                <a:gd name="connsiteX7-1065" fmla="*/ 1312069 w 1629187"/>
                <a:gd name="connsiteY7-1066" fmla="*/ 1640681 h 1893094"/>
                <a:gd name="connsiteX8-1067" fmla="*/ 1126331 w 1629187"/>
                <a:gd name="connsiteY8-1068" fmla="*/ 1893094 h 1893094"/>
                <a:gd name="connsiteX9-1069" fmla="*/ 909638 w 1629187"/>
                <a:gd name="connsiteY9-1070" fmla="*/ 1893094 h 1893094"/>
                <a:gd name="connsiteX10-1071" fmla="*/ 869156 w 1629187"/>
                <a:gd name="connsiteY10-1072" fmla="*/ 1826419 h 1893094"/>
                <a:gd name="connsiteX11-1073" fmla="*/ 769144 w 1629187"/>
                <a:gd name="connsiteY11-1074" fmla="*/ 1607344 h 1893094"/>
                <a:gd name="connsiteX12-1075" fmla="*/ 671513 w 1629187"/>
                <a:gd name="connsiteY12-1076" fmla="*/ 1797844 h 1893094"/>
                <a:gd name="connsiteX13-1077" fmla="*/ 661988 w 1629187"/>
                <a:gd name="connsiteY13-1078" fmla="*/ 1885950 h 1893094"/>
                <a:gd name="connsiteX14-1079" fmla="*/ 433388 w 1629187"/>
                <a:gd name="connsiteY14-1080" fmla="*/ 1885950 h 1893094"/>
                <a:gd name="connsiteX15-1081" fmla="*/ 261938 w 1629187"/>
                <a:gd name="connsiteY15-1082" fmla="*/ 1664494 h 1893094"/>
                <a:gd name="connsiteX16-1083" fmla="*/ 326231 w 1629187"/>
                <a:gd name="connsiteY16-1084" fmla="*/ 1581150 h 1893094"/>
                <a:gd name="connsiteX17-1085" fmla="*/ 414338 w 1629187"/>
                <a:gd name="connsiteY17-1086" fmla="*/ 1366837 h 1893094"/>
                <a:gd name="connsiteX18-1087" fmla="*/ 188119 w 1629187"/>
                <a:gd name="connsiteY18-1088" fmla="*/ 1404937 h 1893094"/>
                <a:gd name="connsiteX19-1089" fmla="*/ 116681 w 1629187"/>
                <a:gd name="connsiteY19-1090" fmla="*/ 1447800 h 1893094"/>
                <a:gd name="connsiteX20-1091" fmla="*/ 0 w 1629187"/>
                <a:gd name="connsiteY20-1092" fmla="*/ 1300162 h 1893094"/>
                <a:gd name="connsiteX0-1093" fmla="*/ 0 w 1629187"/>
                <a:gd name="connsiteY0-1094" fmla="*/ 1300162 h 1893094"/>
                <a:gd name="connsiteX1-1095" fmla="*/ 776288 w 1629187"/>
                <a:gd name="connsiteY1-1096" fmla="*/ 0 h 1893094"/>
                <a:gd name="connsiteX2-1097" fmla="*/ 1562100 w 1629187"/>
                <a:gd name="connsiteY2-1098" fmla="*/ 1304925 h 1893094"/>
                <a:gd name="connsiteX3-1099" fmla="*/ 1445419 w 1629187"/>
                <a:gd name="connsiteY3-1100" fmla="*/ 1466850 h 1893094"/>
                <a:gd name="connsiteX4-1101" fmla="*/ 1516856 w 1629187"/>
                <a:gd name="connsiteY4-1102" fmla="*/ 1557338 h 1893094"/>
                <a:gd name="connsiteX5-1103" fmla="*/ 1607344 w 1629187"/>
                <a:gd name="connsiteY5-1104" fmla="*/ 1726406 h 1893094"/>
                <a:gd name="connsiteX6-1105" fmla="*/ 1426369 w 1629187"/>
                <a:gd name="connsiteY6-1106" fmla="*/ 1678781 h 1893094"/>
                <a:gd name="connsiteX7-1107" fmla="*/ 1312069 w 1629187"/>
                <a:gd name="connsiteY7-1108" fmla="*/ 1640681 h 1893094"/>
                <a:gd name="connsiteX8-1109" fmla="*/ 1126331 w 1629187"/>
                <a:gd name="connsiteY8-1110" fmla="*/ 1893094 h 1893094"/>
                <a:gd name="connsiteX9-1111" fmla="*/ 909638 w 1629187"/>
                <a:gd name="connsiteY9-1112" fmla="*/ 1893094 h 1893094"/>
                <a:gd name="connsiteX10-1113" fmla="*/ 869156 w 1629187"/>
                <a:gd name="connsiteY10-1114" fmla="*/ 1826419 h 1893094"/>
                <a:gd name="connsiteX11-1115" fmla="*/ 769144 w 1629187"/>
                <a:gd name="connsiteY11-1116" fmla="*/ 1607344 h 1893094"/>
                <a:gd name="connsiteX12-1117" fmla="*/ 671513 w 1629187"/>
                <a:gd name="connsiteY12-1118" fmla="*/ 1797844 h 1893094"/>
                <a:gd name="connsiteX13-1119" fmla="*/ 661988 w 1629187"/>
                <a:gd name="connsiteY13-1120" fmla="*/ 1885950 h 1893094"/>
                <a:gd name="connsiteX14-1121" fmla="*/ 433388 w 1629187"/>
                <a:gd name="connsiteY14-1122" fmla="*/ 1885950 h 1893094"/>
                <a:gd name="connsiteX15-1123" fmla="*/ 261938 w 1629187"/>
                <a:gd name="connsiteY15-1124" fmla="*/ 1664494 h 1893094"/>
                <a:gd name="connsiteX16-1125" fmla="*/ 326231 w 1629187"/>
                <a:gd name="connsiteY16-1126" fmla="*/ 1581150 h 1893094"/>
                <a:gd name="connsiteX17-1127" fmla="*/ 414338 w 1629187"/>
                <a:gd name="connsiteY17-1128" fmla="*/ 1366837 h 1893094"/>
                <a:gd name="connsiteX18-1129" fmla="*/ 188119 w 1629187"/>
                <a:gd name="connsiteY18-1130" fmla="*/ 1404937 h 1893094"/>
                <a:gd name="connsiteX19-1131" fmla="*/ 116681 w 1629187"/>
                <a:gd name="connsiteY19-1132" fmla="*/ 1447800 h 1893094"/>
                <a:gd name="connsiteX20-1133" fmla="*/ 0 w 1629187"/>
                <a:gd name="connsiteY20-1134" fmla="*/ 1300162 h 1893094"/>
                <a:gd name="connsiteX0-1135" fmla="*/ 0 w 1629187"/>
                <a:gd name="connsiteY0-1136" fmla="*/ 1300162 h 1893094"/>
                <a:gd name="connsiteX1-1137" fmla="*/ 776288 w 1629187"/>
                <a:gd name="connsiteY1-1138" fmla="*/ 0 h 1893094"/>
                <a:gd name="connsiteX2-1139" fmla="*/ 1562100 w 1629187"/>
                <a:gd name="connsiteY2-1140" fmla="*/ 1304925 h 1893094"/>
                <a:gd name="connsiteX3-1141" fmla="*/ 1445419 w 1629187"/>
                <a:gd name="connsiteY3-1142" fmla="*/ 1466850 h 1893094"/>
                <a:gd name="connsiteX4-1143" fmla="*/ 1516856 w 1629187"/>
                <a:gd name="connsiteY4-1144" fmla="*/ 1557338 h 1893094"/>
                <a:gd name="connsiteX5-1145" fmla="*/ 1607344 w 1629187"/>
                <a:gd name="connsiteY5-1146" fmla="*/ 1726406 h 1893094"/>
                <a:gd name="connsiteX6-1147" fmla="*/ 1426369 w 1629187"/>
                <a:gd name="connsiteY6-1148" fmla="*/ 1678781 h 1893094"/>
                <a:gd name="connsiteX7-1149" fmla="*/ 1312069 w 1629187"/>
                <a:gd name="connsiteY7-1150" fmla="*/ 1640681 h 1893094"/>
                <a:gd name="connsiteX8-1151" fmla="*/ 1126331 w 1629187"/>
                <a:gd name="connsiteY8-1152" fmla="*/ 1893094 h 1893094"/>
                <a:gd name="connsiteX9-1153" fmla="*/ 909638 w 1629187"/>
                <a:gd name="connsiteY9-1154" fmla="*/ 1893094 h 1893094"/>
                <a:gd name="connsiteX10-1155" fmla="*/ 869156 w 1629187"/>
                <a:gd name="connsiteY10-1156" fmla="*/ 1826419 h 1893094"/>
                <a:gd name="connsiteX11-1157" fmla="*/ 769144 w 1629187"/>
                <a:gd name="connsiteY11-1158" fmla="*/ 1607344 h 1893094"/>
                <a:gd name="connsiteX12-1159" fmla="*/ 671513 w 1629187"/>
                <a:gd name="connsiteY12-1160" fmla="*/ 1797844 h 1893094"/>
                <a:gd name="connsiteX13-1161" fmla="*/ 661988 w 1629187"/>
                <a:gd name="connsiteY13-1162" fmla="*/ 1885950 h 1893094"/>
                <a:gd name="connsiteX14-1163" fmla="*/ 433388 w 1629187"/>
                <a:gd name="connsiteY14-1164" fmla="*/ 1885950 h 1893094"/>
                <a:gd name="connsiteX15-1165" fmla="*/ 261938 w 1629187"/>
                <a:gd name="connsiteY15-1166" fmla="*/ 1664494 h 1893094"/>
                <a:gd name="connsiteX16-1167" fmla="*/ 326231 w 1629187"/>
                <a:gd name="connsiteY16-1168" fmla="*/ 1581150 h 1893094"/>
                <a:gd name="connsiteX17-1169" fmla="*/ 414338 w 1629187"/>
                <a:gd name="connsiteY17-1170" fmla="*/ 1366837 h 1893094"/>
                <a:gd name="connsiteX18-1171" fmla="*/ 188119 w 1629187"/>
                <a:gd name="connsiteY18-1172" fmla="*/ 1404937 h 1893094"/>
                <a:gd name="connsiteX19-1173" fmla="*/ 116681 w 1629187"/>
                <a:gd name="connsiteY19-1174" fmla="*/ 1447800 h 1893094"/>
                <a:gd name="connsiteX20-1175" fmla="*/ 0 w 1629187"/>
                <a:gd name="connsiteY20-1176" fmla="*/ 1300162 h 1893094"/>
                <a:gd name="connsiteX0-1177" fmla="*/ 0 w 1629187"/>
                <a:gd name="connsiteY0-1178" fmla="*/ 1300162 h 1893094"/>
                <a:gd name="connsiteX1-1179" fmla="*/ 776288 w 1629187"/>
                <a:gd name="connsiteY1-1180" fmla="*/ 0 h 1893094"/>
                <a:gd name="connsiteX2-1181" fmla="*/ 1562100 w 1629187"/>
                <a:gd name="connsiteY2-1182" fmla="*/ 1304925 h 1893094"/>
                <a:gd name="connsiteX3-1183" fmla="*/ 1445419 w 1629187"/>
                <a:gd name="connsiteY3-1184" fmla="*/ 1466850 h 1893094"/>
                <a:gd name="connsiteX4-1185" fmla="*/ 1516856 w 1629187"/>
                <a:gd name="connsiteY4-1186" fmla="*/ 1557338 h 1893094"/>
                <a:gd name="connsiteX5-1187" fmla="*/ 1607344 w 1629187"/>
                <a:gd name="connsiteY5-1188" fmla="*/ 1726406 h 1893094"/>
                <a:gd name="connsiteX6-1189" fmla="*/ 1426369 w 1629187"/>
                <a:gd name="connsiteY6-1190" fmla="*/ 1678781 h 1893094"/>
                <a:gd name="connsiteX7-1191" fmla="*/ 1312069 w 1629187"/>
                <a:gd name="connsiteY7-1192" fmla="*/ 1640681 h 1893094"/>
                <a:gd name="connsiteX8-1193" fmla="*/ 1126331 w 1629187"/>
                <a:gd name="connsiteY8-1194" fmla="*/ 1893094 h 1893094"/>
                <a:gd name="connsiteX9-1195" fmla="*/ 909638 w 1629187"/>
                <a:gd name="connsiteY9-1196" fmla="*/ 1893094 h 1893094"/>
                <a:gd name="connsiteX10-1197" fmla="*/ 869156 w 1629187"/>
                <a:gd name="connsiteY10-1198" fmla="*/ 1826419 h 1893094"/>
                <a:gd name="connsiteX11-1199" fmla="*/ 769144 w 1629187"/>
                <a:gd name="connsiteY11-1200" fmla="*/ 1607344 h 1893094"/>
                <a:gd name="connsiteX12-1201" fmla="*/ 671513 w 1629187"/>
                <a:gd name="connsiteY12-1202" fmla="*/ 1797844 h 1893094"/>
                <a:gd name="connsiteX13-1203" fmla="*/ 661988 w 1629187"/>
                <a:gd name="connsiteY13-1204" fmla="*/ 1885950 h 1893094"/>
                <a:gd name="connsiteX14-1205" fmla="*/ 433388 w 1629187"/>
                <a:gd name="connsiteY14-1206" fmla="*/ 1885950 h 1893094"/>
                <a:gd name="connsiteX15-1207" fmla="*/ 261938 w 1629187"/>
                <a:gd name="connsiteY15-1208" fmla="*/ 1664494 h 1893094"/>
                <a:gd name="connsiteX16-1209" fmla="*/ 326231 w 1629187"/>
                <a:gd name="connsiteY16-1210" fmla="*/ 1581150 h 1893094"/>
                <a:gd name="connsiteX17-1211" fmla="*/ 414338 w 1629187"/>
                <a:gd name="connsiteY17-1212" fmla="*/ 1366837 h 1893094"/>
                <a:gd name="connsiteX18-1213" fmla="*/ 188119 w 1629187"/>
                <a:gd name="connsiteY18-1214" fmla="*/ 1404937 h 1893094"/>
                <a:gd name="connsiteX19-1215" fmla="*/ 116681 w 1629187"/>
                <a:gd name="connsiteY19-1216" fmla="*/ 1447800 h 1893094"/>
                <a:gd name="connsiteX20-1217" fmla="*/ 0 w 1629187"/>
                <a:gd name="connsiteY20-1218" fmla="*/ 1300162 h 1893094"/>
                <a:gd name="connsiteX0-1219" fmla="*/ 0 w 1629187"/>
                <a:gd name="connsiteY0-1220" fmla="*/ 1300162 h 1893094"/>
                <a:gd name="connsiteX1-1221" fmla="*/ 776288 w 1629187"/>
                <a:gd name="connsiteY1-1222" fmla="*/ 0 h 1893094"/>
                <a:gd name="connsiteX2-1223" fmla="*/ 1562100 w 1629187"/>
                <a:gd name="connsiteY2-1224" fmla="*/ 1304925 h 1893094"/>
                <a:gd name="connsiteX3-1225" fmla="*/ 1445419 w 1629187"/>
                <a:gd name="connsiteY3-1226" fmla="*/ 1466850 h 1893094"/>
                <a:gd name="connsiteX4-1227" fmla="*/ 1516856 w 1629187"/>
                <a:gd name="connsiteY4-1228" fmla="*/ 1557338 h 1893094"/>
                <a:gd name="connsiteX5-1229" fmla="*/ 1607344 w 1629187"/>
                <a:gd name="connsiteY5-1230" fmla="*/ 1726406 h 1893094"/>
                <a:gd name="connsiteX6-1231" fmla="*/ 1426369 w 1629187"/>
                <a:gd name="connsiteY6-1232" fmla="*/ 1678781 h 1893094"/>
                <a:gd name="connsiteX7-1233" fmla="*/ 1312069 w 1629187"/>
                <a:gd name="connsiteY7-1234" fmla="*/ 1640681 h 1893094"/>
                <a:gd name="connsiteX8-1235" fmla="*/ 1126331 w 1629187"/>
                <a:gd name="connsiteY8-1236" fmla="*/ 1893094 h 1893094"/>
                <a:gd name="connsiteX9-1237" fmla="*/ 909638 w 1629187"/>
                <a:gd name="connsiteY9-1238" fmla="*/ 1893094 h 1893094"/>
                <a:gd name="connsiteX10-1239" fmla="*/ 869156 w 1629187"/>
                <a:gd name="connsiteY10-1240" fmla="*/ 1826419 h 1893094"/>
                <a:gd name="connsiteX11-1241" fmla="*/ 769144 w 1629187"/>
                <a:gd name="connsiteY11-1242" fmla="*/ 1607344 h 1893094"/>
                <a:gd name="connsiteX12-1243" fmla="*/ 671513 w 1629187"/>
                <a:gd name="connsiteY12-1244" fmla="*/ 1797844 h 1893094"/>
                <a:gd name="connsiteX13-1245" fmla="*/ 661988 w 1629187"/>
                <a:gd name="connsiteY13-1246" fmla="*/ 1885950 h 1893094"/>
                <a:gd name="connsiteX14-1247" fmla="*/ 433388 w 1629187"/>
                <a:gd name="connsiteY14-1248" fmla="*/ 1885950 h 1893094"/>
                <a:gd name="connsiteX15-1249" fmla="*/ 261938 w 1629187"/>
                <a:gd name="connsiteY15-1250" fmla="*/ 1664494 h 1893094"/>
                <a:gd name="connsiteX16-1251" fmla="*/ 326231 w 1629187"/>
                <a:gd name="connsiteY16-1252" fmla="*/ 1581150 h 1893094"/>
                <a:gd name="connsiteX17-1253" fmla="*/ 414338 w 1629187"/>
                <a:gd name="connsiteY17-1254" fmla="*/ 1366837 h 1893094"/>
                <a:gd name="connsiteX18-1255" fmla="*/ 188119 w 1629187"/>
                <a:gd name="connsiteY18-1256" fmla="*/ 1404937 h 1893094"/>
                <a:gd name="connsiteX19-1257" fmla="*/ 116681 w 1629187"/>
                <a:gd name="connsiteY19-1258" fmla="*/ 1447800 h 1893094"/>
                <a:gd name="connsiteX20-1259" fmla="*/ 0 w 1629187"/>
                <a:gd name="connsiteY20-1260" fmla="*/ 1300162 h 1893094"/>
                <a:gd name="connsiteX0-1261" fmla="*/ 0 w 1629187"/>
                <a:gd name="connsiteY0-1262" fmla="*/ 1300162 h 1893094"/>
                <a:gd name="connsiteX1-1263" fmla="*/ 776288 w 1629187"/>
                <a:gd name="connsiteY1-1264" fmla="*/ 0 h 1893094"/>
                <a:gd name="connsiteX2-1265" fmla="*/ 1562100 w 1629187"/>
                <a:gd name="connsiteY2-1266" fmla="*/ 1304925 h 1893094"/>
                <a:gd name="connsiteX3-1267" fmla="*/ 1445419 w 1629187"/>
                <a:gd name="connsiteY3-1268" fmla="*/ 1466850 h 1893094"/>
                <a:gd name="connsiteX4-1269" fmla="*/ 1516856 w 1629187"/>
                <a:gd name="connsiteY4-1270" fmla="*/ 1557338 h 1893094"/>
                <a:gd name="connsiteX5-1271" fmla="*/ 1607344 w 1629187"/>
                <a:gd name="connsiteY5-1272" fmla="*/ 1726406 h 1893094"/>
                <a:gd name="connsiteX6-1273" fmla="*/ 1426369 w 1629187"/>
                <a:gd name="connsiteY6-1274" fmla="*/ 1678781 h 1893094"/>
                <a:gd name="connsiteX7-1275" fmla="*/ 1312069 w 1629187"/>
                <a:gd name="connsiteY7-1276" fmla="*/ 1640681 h 1893094"/>
                <a:gd name="connsiteX8-1277" fmla="*/ 1126331 w 1629187"/>
                <a:gd name="connsiteY8-1278" fmla="*/ 1893094 h 1893094"/>
                <a:gd name="connsiteX9-1279" fmla="*/ 909638 w 1629187"/>
                <a:gd name="connsiteY9-1280" fmla="*/ 1893094 h 1893094"/>
                <a:gd name="connsiteX10-1281" fmla="*/ 869156 w 1629187"/>
                <a:gd name="connsiteY10-1282" fmla="*/ 1826419 h 1893094"/>
                <a:gd name="connsiteX11-1283" fmla="*/ 769144 w 1629187"/>
                <a:gd name="connsiteY11-1284" fmla="*/ 1607344 h 1893094"/>
                <a:gd name="connsiteX12-1285" fmla="*/ 671513 w 1629187"/>
                <a:gd name="connsiteY12-1286" fmla="*/ 1797844 h 1893094"/>
                <a:gd name="connsiteX13-1287" fmla="*/ 661988 w 1629187"/>
                <a:gd name="connsiteY13-1288" fmla="*/ 1885950 h 1893094"/>
                <a:gd name="connsiteX14-1289" fmla="*/ 433388 w 1629187"/>
                <a:gd name="connsiteY14-1290" fmla="*/ 1885950 h 1893094"/>
                <a:gd name="connsiteX15-1291" fmla="*/ 261938 w 1629187"/>
                <a:gd name="connsiteY15-1292" fmla="*/ 1664494 h 1893094"/>
                <a:gd name="connsiteX16-1293" fmla="*/ 326231 w 1629187"/>
                <a:gd name="connsiteY16-1294" fmla="*/ 1581150 h 1893094"/>
                <a:gd name="connsiteX17-1295" fmla="*/ 414338 w 1629187"/>
                <a:gd name="connsiteY17-1296" fmla="*/ 1366837 h 1893094"/>
                <a:gd name="connsiteX18-1297" fmla="*/ 188119 w 1629187"/>
                <a:gd name="connsiteY18-1298" fmla="*/ 1404937 h 1893094"/>
                <a:gd name="connsiteX19-1299" fmla="*/ 116681 w 1629187"/>
                <a:gd name="connsiteY19-1300" fmla="*/ 1447800 h 1893094"/>
                <a:gd name="connsiteX20-1301" fmla="*/ 0 w 1629187"/>
                <a:gd name="connsiteY20-1302" fmla="*/ 1300162 h 1893094"/>
                <a:gd name="connsiteX0-1303" fmla="*/ 0 w 1629187"/>
                <a:gd name="connsiteY0-1304" fmla="*/ 1300162 h 1893094"/>
                <a:gd name="connsiteX1-1305" fmla="*/ 776288 w 1629187"/>
                <a:gd name="connsiteY1-1306" fmla="*/ 0 h 1893094"/>
                <a:gd name="connsiteX2-1307" fmla="*/ 1562100 w 1629187"/>
                <a:gd name="connsiteY2-1308" fmla="*/ 1304925 h 1893094"/>
                <a:gd name="connsiteX3-1309" fmla="*/ 1445419 w 1629187"/>
                <a:gd name="connsiteY3-1310" fmla="*/ 1466850 h 1893094"/>
                <a:gd name="connsiteX4-1311" fmla="*/ 1516856 w 1629187"/>
                <a:gd name="connsiteY4-1312" fmla="*/ 1557338 h 1893094"/>
                <a:gd name="connsiteX5-1313" fmla="*/ 1607344 w 1629187"/>
                <a:gd name="connsiteY5-1314" fmla="*/ 1726406 h 1893094"/>
                <a:gd name="connsiteX6-1315" fmla="*/ 1426369 w 1629187"/>
                <a:gd name="connsiteY6-1316" fmla="*/ 1678781 h 1893094"/>
                <a:gd name="connsiteX7-1317" fmla="*/ 1312069 w 1629187"/>
                <a:gd name="connsiteY7-1318" fmla="*/ 1640681 h 1893094"/>
                <a:gd name="connsiteX8-1319" fmla="*/ 1126331 w 1629187"/>
                <a:gd name="connsiteY8-1320" fmla="*/ 1893094 h 1893094"/>
                <a:gd name="connsiteX9-1321" fmla="*/ 909638 w 1629187"/>
                <a:gd name="connsiteY9-1322" fmla="*/ 1893094 h 1893094"/>
                <a:gd name="connsiteX10-1323" fmla="*/ 869156 w 1629187"/>
                <a:gd name="connsiteY10-1324" fmla="*/ 1826419 h 1893094"/>
                <a:gd name="connsiteX11-1325" fmla="*/ 769144 w 1629187"/>
                <a:gd name="connsiteY11-1326" fmla="*/ 1607344 h 1893094"/>
                <a:gd name="connsiteX12-1327" fmla="*/ 671513 w 1629187"/>
                <a:gd name="connsiteY12-1328" fmla="*/ 1797844 h 1893094"/>
                <a:gd name="connsiteX13-1329" fmla="*/ 661988 w 1629187"/>
                <a:gd name="connsiteY13-1330" fmla="*/ 1885950 h 1893094"/>
                <a:gd name="connsiteX14-1331" fmla="*/ 433388 w 1629187"/>
                <a:gd name="connsiteY14-1332" fmla="*/ 1885950 h 1893094"/>
                <a:gd name="connsiteX15-1333" fmla="*/ 261938 w 1629187"/>
                <a:gd name="connsiteY15-1334" fmla="*/ 1664494 h 1893094"/>
                <a:gd name="connsiteX16-1335" fmla="*/ 326231 w 1629187"/>
                <a:gd name="connsiteY16-1336" fmla="*/ 1581150 h 1893094"/>
                <a:gd name="connsiteX17-1337" fmla="*/ 414338 w 1629187"/>
                <a:gd name="connsiteY17-1338" fmla="*/ 1366837 h 1893094"/>
                <a:gd name="connsiteX18-1339" fmla="*/ 188119 w 1629187"/>
                <a:gd name="connsiteY18-1340" fmla="*/ 1404937 h 1893094"/>
                <a:gd name="connsiteX19-1341" fmla="*/ 116681 w 1629187"/>
                <a:gd name="connsiteY19-1342" fmla="*/ 1447800 h 1893094"/>
                <a:gd name="connsiteX20-1343" fmla="*/ 0 w 1629187"/>
                <a:gd name="connsiteY20-1344" fmla="*/ 1300162 h 1893094"/>
                <a:gd name="connsiteX0-1345" fmla="*/ 0 w 1629187"/>
                <a:gd name="connsiteY0-1346" fmla="*/ 1300162 h 1893094"/>
                <a:gd name="connsiteX1-1347" fmla="*/ 776288 w 1629187"/>
                <a:gd name="connsiteY1-1348" fmla="*/ 0 h 1893094"/>
                <a:gd name="connsiteX2-1349" fmla="*/ 1562100 w 1629187"/>
                <a:gd name="connsiteY2-1350" fmla="*/ 1304925 h 1893094"/>
                <a:gd name="connsiteX3-1351" fmla="*/ 1445419 w 1629187"/>
                <a:gd name="connsiteY3-1352" fmla="*/ 1466850 h 1893094"/>
                <a:gd name="connsiteX4-1353" fmla="*/ 1516856 w 1629187"/>
                <a:gd name="connsiteY4-1354" fmla="*/ 1557338 h 1893094"/>
                <a:gd name="connsiteX5-1355" fmla="*/ 1607344 w 1629187"/>
                <a:gd name="connsiteY5-1356" fmla="*/ 1726406 h 1893094"/>
                <a:gd name="connsiteX6-1357" fmla="*/ 1426369 w 1629187"/>
                <a:gd name="connsiteY6-1358" fmla="*/ 1678781 h 1893094"/>
                <a:gd name="connsiteX7-1359" fmla="*/ 1312069 w 1629187"/>
                <a:gd name="connsiteY7-1360" fmla="*/ 1640681 h 1893094"/>
                <a:gd name="connsiteX8-1361" fmla="*/ 1126331 w 1629187"/>
                <a:gd name="connsiteY8-1362" fmla="*/ 1893094 h 1893094"/>
                <a:gd name="connsiteX9-1363" fmla="*/ 909638 w 1629187"/>
                <a:gd name="connsiteY9-1364" fmla="*/ 1893094 h 1893094"/>
                <a:gd name="connsiteX10-1365" fmla="*/ 869156 w 1629187"/>
                <a:gd name="connsiteY10-1366" fmla="*/ 1826419 h 1893094"/>
                <a:gd name="connsiteX11-1367" fmla="*/ 769144 w 1629187"/>
                <a:gd name="connsiteY11-1368" fmla="*/ 1607344 h 1893094"/>
                <a:gd name="connsiteX12-1369" fmla="*/ 671513 w 1629187"/>
                <a:gd name="connsiteY12-1370" fmla="*/ 1797844 h 1893094"/>
                <a:gd name="connsiteX13-1371" fmla="*/ 661988 w 1629187"/>
                <a:gd name="connsiteY13-1372" fmla="*/ 1885950 h 1893094"/>
                <a:gd name="connsiteX14-1373" fmla="*/ 433388 w 1629187"/>
                <a:gd name="connsiteY14-1374" fmla="*/ 1885950 h 1893094"/>
                <a:gd name="connsiteX15-1375" fmla="*/ 261938 w 1629187"/>
                <a:gd name="connsiteY15-1376" fmla="*/ 1664494 h 1893094"/>
                <a:gd name="connsiteX16-1377" fmla="*/ 326231 w 1629187"/>
                <a:gd name="connsiteY16-1378" fmla="*/ 1581150 h 1893094"/>
                <a:gd name="connsiteX17-1379" fmla="*/ 414338 w 1629187"/>
                <a:gd name="connsiteY17-1380" fmla="*/ 1366837 h 1893094"/>
                <a:gd name="connsiteX18-1381" fmla="*/ 188119 w 1629187"/>
                <a:gd name="connsiteY18-1382" fmla="*/ 1404937 h 1893094"/>
                <a:gd name="connsiteX19-1383" fmla="*/ 116681 w 1629187"/>
                <a:gd name="connsiteY19-1384" fmla="*/ 1447800 h 1893094"/>
                <a:gd name="connsiteX20-1385" fmla="*/ 0 w 1629187"/>
                <a:gd name="connsiteY20-1386" fmla="*/ 1300162 h 1893094"/>
                <a:gd name="connsiteX0-1387" fmla="*/ 0 w 1629187"/>
                <a:gd name="connsiteY0-1388" fmla="*/ 1300162 h 1893094"/>
                <a:gd name="connsiteX1-1389" fmla="*/ 776288 w 1629187"/>
                <a:gd name="connsiteY1-1390" fmla="*/ 0 h 1893094"/>
                <a:gd name="connsiteX2-1391" fmla="*/ 1562100 w 1629187"/>
                <a:gd name="connsiteY2-1392" fmla="*/ 1304925 h 1893094"/>
                <a:gd name="connsiteX3-1393" fmla="*/ 1445419 w 1629187"/>
                <a:gd name="connsiteY3-1394" fmla="*/ 1466850 h 1893094"/>
                <a:gd name="connsiteX4-1395" fmla="*/ 1516856 w 1629187"/>
                <a:gd name="connsiteY4-1396" fmla="*/ 1557338 h 1893094"/>
                <a:gd name="connsiteX5-1397" fmla="*/ 1607344 w 1629187"/>
                <a:gd name="connsiteY5-1398" fmla="*/ 1726406 h 1893094"/>
                <a:gd name="connsiteX6-1399" fmla="*/ 1426369 w 1629187"/>
                <a:gd name="connsiteY6-1400" fmla="*/ 1678781 h 1893094"/>
                <a:gd name="connsiteX7-1401" fmla="*/ 1312069 w 1629187"/>
                <a:gd name="connsiteY7-1402" fmla="*/ 1640681 h 1893094"/>
                <a:gd name="connsiteX8-1403" fmla="*/ 1126331 w 1629187"/>
                <a:gd name="connsiteY8-1404" fmla="*/ 1893094 h 1893094"/>
                <a:gd name="connsiteX9-1405" fmla="*/ 909638 w 1629187"/>
                <a:gd name="connsiteY9-1406" fmla="*/ 1893094 h 1893094"/>
                <a:gd name="connsiteX10-1407" fmla="*/ 869156 w 1629187"/>
                <a:gd name="connsiteY10-1408" fmla="*/ 1826419 h 1893094"/>
                <a:gd name="connsiteX11-1409" fmla="*/ 769144 w 1629187"/>
                <a:gd name="connsiteY11-1410" fmla="*/ 1607344 h 1893094"/>
                <a:gd name="connsiteX12-1411" fmla="*/ 671513 w 1629187"/>
                <a:gd name="connsiteY12-1412" fmla="*/ 1797844 h 1893094"/>
                <a:gd name="connsiteX13-1413" fmla="*/ 661988 w 1629187"/>
                <a:gd name="connsiteY13-1414" fmla="*/ 1885950 h 1893094"/>
                <a:gd name="connsiteX14-1415" fmla="*/ 433388 w 1629187"/>
                <a:gd name="connsiteY14-1416" fmla="*/ 1885950 h 1893094"/>
                <a:gd name="connsiteX15-1417" fmla="*/ 261938 w 1629187"/>
                <a:gd name="connsiteY15-1418" fmla="*/ 1664494 h 1893094"/>
                <a:gd name="connsiteX16-1419" fmla="*/ 326231 w 1629187"/>
                <a:gd name="connsiteY16-1420" fmla="*/ 1581150 h 1893094"/>
                <a:gd name="connsiteX17-1421" fmla="*/ 414338 w 1629187"/>
                <a:gd name="connsiteY17-1422" fmla="*/ 1366837 h 1893094"/>
                <a:gd name="connsiteX18-1423" fmla="*/ 188119 w 1629187"/>
                <a:gd name="connsiteY18-1424" fmla="*/ 1404937 h 1893094"/>
                <a:gd name="connsiteX19-1425" fmla="*/ 116681 w 1629187"/>
                <a:gd name="connsiteY19-1426" fmla="*/ 1447800 h 1893094"/>
                <a:gd name="connsiteX20-1427" fmla="*/ 0 w 1629187"/>
                <a:gd name="connsiteY20-1428" fmla="*/ 1300162 h 1893094"/>
                <a:gd name="connsiteX0-1429" fmla="*/ 0 w 1629187"/>
                <a:gd name="connsiteY0-1430" fmla="*/ 1300162 h 1893094"/>
                <a:gd name="connsiteX1-1431" fmla="*/ 776288 w 1629187"/>
                <a:gd name="connsiteY1-1432" fmla="*/ 0 h 1893094"/>
                <a:gd name="connsiteX2-1433" fmla="*/ 1562100 w 1629187"/>
                <a:gd name="connsiteY2-1434" fmla="*/ 1304925 h 1893094"/>
                <a:gd name="connsiteX3-1435" fmla="*/ 1445419 w 1629187"/>
                <a:gd name="connsiteY3-1436" fmla="*/ 1466850 h 1893094"/>
                <a:gd name="connsiteX4-1437" fmla="*/ 1516856 w 1629187"/>
                <a:gd name="connsiteY4-1438" fmla="*/ 1557338 h 1893094"/>
                <a:gd name="connsiteX5-1439" fmla="*/ 1607344 w 1629187"/>
                <a:gd name="connsiteY5-1440" fmla="*/ 1726406 h 1893094"/>
                <a:gd name="connsiteX6-1441" fmla="*/ 1426369 w 1629187"/>
                <a:gd name="connsiteY6-1442" fmla="*/ 1678781 h 1893094"/>
                <a:gd name="connsiteX7-1443" fmla="*/ 1312069 w 1629187"/>
                <a:gd name="connsiteY7-1444" fmla="*/ 1640681 h 1893094"/>
                <a:gd name="connsiteX8-1445" fmla="*/ 1126331 w 1629187"/>
                <a:gd name="connsiteY8-1446" fmla="*/ 1893094 h 1893094"/>
                <a:gd name="connsiteX9-1447" fmla="*/ 909638 w 1629187"/>
                <a:gd name="connsiteY9-1448" fmla="*/ 1893094 h 1893094"/>
                <a:gd name="connsiteX10-1449" fmla="*/ 869156 w 1629187"/>
                <a:gd name="connsiteY10-1450" fmla="*/ 1826419 h 1893094"/>
                <a:gd name="connsiteX11-1451" fmla="*/ 769144 w 1629187"/>
                <a:gd name="connsiteY11-1452" fmla="*/ 1607344 h 1893094"/>
                <a:gd name="connsiteX12-1453" fmla="*/ 671513 w 1629187"/>
                <a:gd name="connsiteY12-1454" fmla="*/ 1797844 h 1893094"/>
                <a:gd name="connsiteX13-1455" fmla="*/ 661988 w 1629187"/>
                <a:gd name="connsiteY13-1456" fmla="*/ 1885950 h 1893094"/>
                <a:gd name="connsiteX14-1457" fmla="*/ 433388 w 1629187"/>
                <a:gd name="connsiteY14-1458" fmla="*/ 1885950 h 1893094"/>
                <a:gd name="connsiteX15-1459" fmla="*/ 261938 w 1629187"/>
                <a:gd name="connsiteY15-1460" fmla="*/ 1664494 h 1893094"/>
                <a:gd name="connsiteX16-1461" fmla="*/ 326231 w 1629187"/>
                <a:gd name="connsiteY16-1462" fmla="*/ 1581150 h 1893094"/>
                <a:gd name="connsiteX17-1463" fmla="*/ 414338 w 1629187"/>
                <a:gd name="connsiteY17-1464" fmla="*/ 1366837 h 1893094"/>
                <a:gd name="connsiteX18-1465" fmla="*/ 188119 w 1629187"/>
                <a:gd name="connsiteY18-1466" fmla="*/ 1404937 h 1893094"/>
                <a:gd name="connsiteX19-1467" fmla="*/ 116681 w 1629187"/>
                <a:gd name="connsiteY19-1468" fmla="*/ 1447800 h 1893094"/>
                <a:gd name="connsiteX20-1469" fmla="*/ 0 w 1629187"/>
                <a:gd name="connsiteY20-1470" fmla="*/ 1300162 h 1893094"/>
                <a:gd name="connsiteX0-1471" fmla="*/ 0 w 1629187"/>
                <a:gd name="connsiteY0-1472" fmla="*/ 1300162 h 1893094"/>
                <a:gd name="connsiteX1-1473" fmla="*/ 776288 w 1629187"/>
                <a:gd name="connsiteY1-1474" fmla="*/ 0 h 1893094"/>
                <a:gd name="connsiteX2-1475" fmla="*/ 1562100 w 1629187"/>
                <a:gd name="connsiteY2-1476" fmla="*/ 1304925 h 1893094"/>
                <a:gd name="connsiteX3-1477" fmla="*/ 1445419 w 1629187"/>
                <a:gd name="connsiteY3-1478" fmla="*/ 1466850 h 1893094"/>
                <a:gd name="connsiteX4-1479" fmla="*/ 1516856 w 1629187"/>
                <a:gd name="connsiteY4-1480" fmla="*/ 1557338 h 1893094"/>
                <a:gd name="connsiteX5-1481" fmla="*/ 1607344 w 1629187"/>
                <a:gd name="connsiteY5-1482" fmla="*/ 1726406 h 1893094"/>
                <a:gd name="connsiteX6-1483" fmla="*/ 1426369 w 1629187"/>
                <a:gd name="connsiteY6-1484" fmla="*/ 1678781 h 1893094"/>
                <a:gd name="connsiteX7-1485" fmla="*/ 1312069 w 1629187"/>
                <a:gd name="connsiteY7-1486" fmla="*/ 1640681 h 1893094"/>
                <a:gd name="connsiteX8-1487" fmla="*/ 1126331 w 1629187"/>
                <a:gd name="connsiteY8-1488" fmla="*/ 1893094 h 1893094"/>
                <a:gd name="connsiteX9-1489" fmla="*/ 909638 w 1629187"/>
                <a:gd name="connsiteY9-1490" fmla="*/ 1893094 h 1893094"/>
                <a:gd name="connsiteX10-1491" fmla="*/ 869156 w 1629187"/>
                <a:gd name="connsiteY10-1492" fmla="*/ 1826419 h 1893094"/>
                <a:gd name="connsiteX11-1493" fmla="*/ 769144 w 1629187"/>
                <a:gd name="connsiteY11-1494" fmla="*/ 1607344 h 1893094"/>
                <a:gd name="connsiteX12-1495" fmla="*/ 671513 w 1629187"/>
                <a:gd name="connsiteY12-1496" fmla="*/ 1797844 h 1893094"/>
                <a:gd name="connsiteX13-1497" fmla="*/ 661988 w 1629187"/>
                <a:gd name="connsiteY13-1498" fmla="*/ 1885950 h 1893094"/>
                <a:gd name="connsiteX14-1499" fmla="*/ 433388 w 1629187"/>
                <a:gd name="connsiteY14-1500" fmla="*/ 1885950 h 1893094"/>
                <a:gd name="connsiteX15-1501" fmla="*/ 261938 w 1629187"/>
                <a:gd name="connsiteY15-1502" fmla="*/ 1664494 h 1893094"/>
                <a:gd name="connsiteX16-1503" fmla="*/ 326231 w 1629187"/>
                <a:gd name="connsiteY16-1504" fmla="*/ 1581150 h 1893094"/>
                <a:gd name="connsiteX17-1505" fmla="*/ 414338 w 1629187"/>
                <a:gd name="connsiteY17-1506" fmla="*/ 1366837 h 1893094"/>
                <a:gd name="connsiteX18-1507" fmla="*/ 188119 w 1629187"/>
                <a:gd name="connsiteY18-1508" fmla="*/ 1404937 h 1893094"/>
                <a:gd name="connsiteX19-1509" fmla="*/ 116681 w 1629187"/>
                <a:gd name="connsiteY19-1510" fmla="*/ 1447800 h 1893094"/>
                <a:gd name="connsiteX20-1511" fmla="*/ 0 w 1629187"/>
                <a:gd name="connsiteY20-1512" fmla="*/ 1300162 h 1893094"/>
                <a:gd name="connsiteX0-1513" fmla="*/ 0 w 1629187"/>
                <a:gd name="connsiteY0-1514" fmla="*/ 1300162 h 1893094"/>
                <a:gd name="connsiteX1-1515" fmla="*/ 776288 w 1629187"/>
                <a:gd name="connsiteY1-1516" fmla="*/ 0 h 1893094"/>
                <a:gd name="connsiteX2-1517" fmla="*/ 1562100 w 1629187"/>
                <a:gd name="connsiteY2-1518" fmla="*/ 1304925 h 1893094"/>
                <a:gd name="connsiteX3-1519" fmla="*/ 1445419 w 1629187"/>
                <a:gd name="connsiteY3-1520" fmla="*/ 1466850 h 1893094"/>
                <a:gd name="connsiteX4-1521" fmla="*/ 1516856 w 1629187"/>
                <a:gd name="connsiteY4-1522" fmla="*/ 1557338 h 1893094"/>
                <a:gd name="connsiteX5-1523" fmla="*/ 1607344 w 1629187"/>
                <a:gd name="connsiteY5-1524" fmla="*/ 1726406 h 1893094"/>
                <a:gd name="connsiteX6-1525" fmla="*/ 1426369 w 1629187"/>
                <a:gd name="connsiteY6-1526" fmla="*/ 1678781 h 1893094"/>
                <a:gd name="connsiteX7-1527" fmla="*/ 1312069 w 1629187"/>
                <a:gd name="connsiteY7-1528" fmla="*/ 1640681 h 1893094"/>
                <a:gd name="connsiteX8-1529" fmla="*/ 1126331 w 1629187"/>
                <a:gd name="connsiteY8-1530" fmla="*/ 1893094 h 1893094"/>
                <a:gd name="connsiteX9-1531" fmla="*/ 909638 w 1629187"/>
                <a:gd name="connsiteY9-1532" fmla="*/ 1893094 h 1893094"/>
                <a:gd name="connsiteX10-1533" fmla="*/ 869156 w 1629187"/>
                <a:gd name="connsiteY10-1534" fmla="*/ 1826419 h 1893094"/>
                <a:gd name="connsiteX11-1535" fmla="*/ 769144 w 1629187"/>
                <a:gd name="connsiteY11-1536" fmla="*/ 1607344 h 1893094"/>
                <a:gd name="connsiteX12-1537" fmla="*/ 671513 w 1629187"/>
                <a:gd name="connsiteY12-1538" fmla="*/ 1797844 h 1893094"/>
                <a:gd name="connsiteX13-1539" fmla="*/ 661988 w 1629187"/>
                <a:gd name="connsiteY13-1540" fmla="*/ 1885950 h 1893094"/>
                <a:gd name="connsiteX14-1541" fmla="*/ 433388 w 1629187"/>
                <a:gd name="connsiteY14-1542" fmla="*/ 1885950 h 1893094"/>
                <a:gd name="connsiteX15-1543" fmla="*/ 261938 w 1629187"/>
                <a:gd name="connsiteY15-1544" fmla="*/ 1664494 h 1893094"/>
                <a:gd name="connsiteX16-1545" fmla="*/ 326231 w 1629187"/>
                <a:gd name="connsiteY16-1546" fmla="*/ 1581150 h 1893094"/>
                <a:gd name="connsiteX17-1547" fmla="*/ 414338 w 1629187"/>
                <a:gd name="connsiteY17-1548" fmla="*/ 1366837 h 1893094"/>
                <a:gd name="connsiteX18-1549" fmla="*/ 192881 w 1629187"/>
                <a:gd name="connsiteY18-1550" fmla="*/ 1412080 h 1893094"/>
                <a:gd name="connsiteX19-1551" fmla="*/ 116681 w 1629187"/>
                <a:gd name="connsiteY19-1552" fmla="*/ 1447800 h 1893094"/>
                <a:gd name="connsiteX20-1553" fmla="*/ 0 w 1629187"/>
                <a:gd name="connsiteY20-1554" fmla="*/ 1300162 h 1893094"/>
                <a:gd name="connsiteX0-1555" fmla="*/ 0 w 1629187"/>
                <a:gd name="connsiteY0-1556" fmla="*/ 1300162 h 1893094"/>
                <a:gd name="connsiteX1-1557" fmla="*/ 776288 w 1629187"/>
                <a:gd name="connsiteY1-1558" fmla="*/ 0 h 1893094"/>
                <a:gd name="connsiteX2-1559" fmla="*/ 1562100 w 1629187"/>
                <a:gd name="connsiteY2-1560" fmla="*/ 1304925 h 1893094"/>
                <a:gd name="connsiteX3-1561" fmla="*/ 1445419 w 1629187"/>
                <a:gd name="connsiteY3-1562" fmla="*/ 1466850 h 1893094"/>
                <a:gd name="connsiteX4-1563" fmla="*/ 1516856 w 1629187"/>
                <a:gd name="connsiteY4-1564" fmla="*/ 1557338 h 1893094"/>
                <a:gd name="connsiteX5-1565" fmla="*/ 1607344 w 1629187"/>
                <a:gd name="connsiteY5-1566" fmla="*/ 1726406 h 1893094"/>
                <a:gd name="connsiteX6-1567" fmla="*/ 1426369 w 1629187"/>
                <a:gd name="connsiteY6-1568" fmla="*/ 1678781 h 1893094"/>
                <a:gd name="connsiteX7-1569" fmla="*/ 1312069 w 1629187"/>
                <a:gd name="connsiteY7-1570" fmla="*/ 1640681 h 1893094"/>
                <a:gd name="connsiteX8-1571" fmla="*/ 1126331 w 1629187"/>
                <a:gd name="connsiteY8-1572" fmla="*/ 1893094 h 1893094"/>
                <a:gd name="connsiteX9-1573" fmla="*/ 909638 w 1629187"/>
                <a:gd name="connsiteY9-1574" fmla="*/ 1893094 h 1893094"/>
                <a:gd name="connsiteX10-1575" fmla="*/ 869156 w 1629187"/>
                <a:gd name="connsiteY10-1576" fmla="*/ 1826419 h 1893094"/>
                <a:gd name="connsiteX11-1577" fmla="*/ 769144 w 1629187"/>
                <a:gd name="connsiteY11-1578" fmla="*/ 1607344 h 1893094"/>
                <a:gd name="connsiteX12-1579" fmla="*/ 671513 w 1629187"/>
                <a:gd name="connsiteY12-1580" fmla="*/ 1797844 h 1893094"/>
                <a:gd name="connsiteX13-1581" fmla="*/ 661988 w 1629187"/>
                <a:gd name="connsiteY13-1582" fmla="*/ 1885950 h 1893094"/>
                <a:gd name="connsiteX14-1583" fmla="*/ 433388 w 1629187"/>
                <a:gd name="connsiteY14-1584" fmla="*/ 1885950 h 1893094"/>
                <a:gd name="connsiteX15-1585" fmla="*/ 261938 w 1629187"/>
                <a:gd name="connsiteY15-1586" fmla="*/ 1664494 h 1893094"/>
                <a:gd name="connsiteX16-1587" fmla="*/ 326231 w 1629187"/>
                <a:gd name="connsiteY16-1588" fmla="*/ 1581150 h 1893094"/>
                <a:gd name="connsiteX17-1589" fmla="*/ 407194 w 1629187"/>
                <a:gd name="connsiteY17-1590" fmla="*/ 1373981 h 1893094"/>
                <a:gd name="connsiteX18-1591" fmla="*/ 192881 w 1629187"/>
                <a:gd name="connsiteY18-1592" fmla="*/ 1412080 h 1893094"/>
                <a:gd name="connsiteX19-1593" fmla="*/ 116681 w 1629187"/>
                <a:gd name="connsiteY19-1594" fmla="*/ 1447800 h 1893094"/>
                <a:gd name="connsiteX20-1595" fmla="*/ 0 w 1629187"/>
                <a:gd name="connsiteY20-1596" fmla="*/ 1300162 h 1893094"/>
                <a:gd name="connsiteX0-1597" fmla="*/ 0 w 1629187"/>
                <a:gd name="connsiteY0-1598" fmla="*/ 1300162 h 1893094"/>
                <a:gd name="connsiteX1-1599" fmla="*/ 776288 w 1629187"/>
                <a:gd name="connsiteY1-1600" fmla="*/ 0 h 1893094"/>
                <a:gd name="connsiteX2-1601" fmla="*/ 1562100 w 1629187"/>
                <a:gd name="connsiteY2-1602" fmla="*/ 1304925 h 1893094"/>
                <a:gd name="connsiteX3-1603" fmla="*/ 1445419 w 1629187"/>
                <a:gd name="connsiteY3-1604" fmla="*/ 1466850 h 1893094"/>
                <a:gd name="connsiteX4-1605" fmla="*/ 1516856 w 1629187"/>
                <a:gd name="connsiteY4-1606" fmla="*/ 1557338 h 1893094"/>
                <a:gd name="connsiteX5-1607" fmla="*/ 1607344 w 1629187"/>
                <a:gd name="connsiteY5-1608" fmla="*/ 1726406 h 1893094"/>
                <a:gd name="connsiteX6-1609" fmla="*/ 1426369 w 1629187"/>
                <a:gd name="connsiteY6-1610" fmla="*/ 1678781 h 1893094"/>
                <a:gd name="connsiteX7-1611" fmla="*/ 1312069 w 1629187"/>
                <a:gd name="connsiteY7-1612" fmla="*/ 1640681 h 1893094"/>
                <a:gd name="connsiteX8-1613" fmla="*/ 1126331 w 1629187"/>
                <a:gd name="connsiteY8-1614" fmla="*/ 1893094 h 1893094"/>
                <a:gd name="connsiteX9-1615" fmla="*/ 909638 w 1629187"/>
                <a:gd name="connsiteY9-1616" fmla="*/ 1893094 h 1893094"/>
                <a:gd name="connsiteX10-1617" fmla="*/ 869156 w 1629187"/>
                <a:gd name="connsiteY10-1618" fmla="*/ 1826419 h 1893094"/>
                <a:gd name="connsiteX11-1619" fmla="*/ 769144 w 1629187"/>
                <a:gd name="connsiteY11-1620" fmla="*/ 1607344 h 1893094"/>
                <a:gd name="connsiteX12-1621" fmla="*/ 671513 w 1629187"/>
                <a:gd name="connsiteY12-1622" fmla="*/ 1797844 h 1893094"/>
                <a:gd name="connsiteX13-1623" fmla="*/ 661988 w 1629187"/>
                <a:gd name="connsiteY13-1624" fmla="*/ 1885950 h 1893094"/>
                <a:gd name="connsiteX14-1625" fmla="*/ 433388 w 1629187"/>
                <a:gd name="connsiteY14-1626" fmla="*/ 1885950 h 1893094"/>
                <a:gd name="connsiteX15-1627" fmla="*/ 261938 w 1629187"/>
                <a:gd name="connsiteY15-1628" fmla="*/ 1664494 h 1893094"/>
                <a:gd name="connsiteX16-1629" fmla="*/ 326231 w 1629187"/>
                <a:gd name="connsiteY16-1630" fmla="*/ 1581150 h 1893094"/>
                <a:gd name="connsiteX17-1631" fmla="*/ 407194 w 1629187"/>
                <a:gd name="connsiteY17-1632" fmla="*/ 1373981 h 1893094"/>
                <a:gd name="connsiteX18-1633" fmla="*/ 192881 w 1629187"/>
                <a:gd name="connsiteY18-1634" fmla="*/ 1412080 h 1893094"/>
                <a:gd name="connsiteX19-1635" fmla="*/ 116681 w 1629187"/>
                <a:gd name="connsiteY19-1636" fmla="*/ 1447800 h 1893094"/>
                <a:gd name="connsiteX20-1637" fmla="*/ 0 w 1629187"/>
                <a:gd name="connsiteY20-1638" fmla="*/ 1300162 h 1893094"/>
                <a:gd name="connsiteX0-1639" fmla="*/ 0 w 1629187"/>
                <a:gd name="connsiteY0-1640" fmla="*/ 1300162 h 1893094"/>
                <a:gd name="connsiteX1-1641" fmla="*/ 776288 w 1629187"/>
                <a:gd name="connsiteY1-1642" fmla="*/ 0 h 1893094"/>
                <a:gd name="connsiteX2-1643" fmla="*/ 1562100 w 1629187"/>
                <a:gd name="connsiteY2-1644" fmla="*/ 1304925 h 1893094"/>
                <a:gd name="connsiteX3-1645" fmla="*/ 1445419 w 1629187"/>
                <a:gd name="connsiteY3-1646" fmla="*/ 1466850 h 1893094"/>
                <a:gd name="connsiteX4-1647" fmla="*/ 1516856 w 1629187"/>
                <a:gd name="connsiteY4-1648" fmla="*/ 1557338 h 1893094"/>
                <a:gd name="connsiteX5-1649" fmla="*/ 1607344 w 1629187"/>
                <a:gd name="connsiteY5-1650" fmla="*/ 1726406 h 1893094"/>
                <a:gd name="connsiteX6-1651" fmla="*/ 1426369 w 1629187"/>
                <a:gd name="connsiteY6-1652" fmla="*/ 1678781 h 1893094"/>
                <a:gd name="connsiteX7-1653" fmla="*/ 1312069 w 1629187"/>
                <a:gd name="connsiteY7-1654" fmla="*/ 1640681 h 1893094"/>
                <a:gd name="connsiteX8-1655" fmla="*/ 1126331 w 1629187"/>
                <a:gd name="connsiteY8-1656" fmla="*/ 1893094 h 1893094"/>
                <a:gd name="connsiteX9-1657" fmla="*/ 909638 w 1629187"/>
                <a:gd name="connsiteY9-1658" fmla="*/ 1893094 h 1893094"/>
                <a:gd name="connsiteX10-1659" fmla="*/ 869156 w 1629187"/>
                <a:gd name="connsiteY10-1660" fmla="*/ 1826419 h 1893094"/>
                <a:gd name="connsiteX11-1661" fmla="*/ 769144 w 1629187"/>
                <a:gd name="connsiteY11-1662" fmla="*/ 1607344 h 1893094"/>
                <a:gd name="connsiteX12-1663" fmla="*/ 671513 w 1629187"/>
                <a:gd name="connsiteY12-1664" fmla="*/ 1797844 h 1893094"/>
                <a:gd name="connsiteX13-1665" fmla="*/ 661988 w 1629187"/>
                <a:gd name="connsiteY13-1666" fmla="*/ 1885950 h 1893094"/>
                <a:gd name="connsiteX14-1667" fmla="*/ 433388 w 1629187"/>
                <a:gd name="connsiteY14-1668" fmla="*/ 1885950 h 1893094"/>
                <a:gd name="connsiteX15-1669" fmla="*/ 261938 w 1629187"/>
                <a:gd name="connsiteY15-1670" fmla="*/ 1664494 h 1893094"/>
                <a:gd name="connsiteX16-1671" fmla="*/ 326231 w 1629187"/>
                <a:gd name="connsiteY16-1672" fmla="*/ 1581150 h 1893094"/>
                <a:gd name="connsiteX17-1673" fmla="*/ 407194 w 1629187"/>
                <a:gd name="connsiteY17-1674" fmla="*/ 1373981 h 1893094"/>
                <a:gd name="connsiteX18-1675" fmla="*/ 192881 w 1629187"/>
                <a:gd name="connsiteY18-1676" fmla="*/ 1412080 h 1893094"/>
                <a:gd name="connsiteX19-1677" fmla="*/ 116681 w 1629187"/>
                <a:gd name="connsiteY19-1678" fmla="*/ 1447800 h 1893094"/>
                <a:gd name="connsiteX20-1679" fmla="*/ 0 w 1629187"/>
                <a:gd name="connsiteY20-1680" fmla="*/ 1300162 h 1893094"/>
                <a:gd name="connsiteX0-1681" fmla="*/ 0 w 1629187"/>
                <a:gd name="connsiteY0-1682" fmla="*/ 1300162 h 1893094"/>
                <a:gd name="connsiteX1-1683" fmla="*/ 776288 w 1629187"/>
                <a:gd name="connsiteY1-1684" fmla="*/ 0 h 1893094"/>
                <a:gd name="connsiteX2-1685" fmla="*/ 1562100 w 1629187"/>
                <a:gd name="connsiteY2-1686" fmla="*/ 1304925 h 1893094"/>
                <a:gd name="connsiteX3-1687" fmla="*/ 1445419 w 1629187"/>
                <a:gd name="connsiteY3-1688" fmla="*/ 1466850 h 1893094"/>
                <a:gd name="connsiteX4-1689" fmla="*/ 1516856 w 1629187"/>
                <a:gd name="connsiteY4-1690" fmla="*/ 1557338 h 1893094"/>
                <a:gd name="connsiteX5-1691" fmla="*/ 1607344 w 1629187"/>
                <a:gd name="connsiteY5-1692" fmla="*/ 1726406 h 1893094"/>
                <a:gd name="connsiteX6-1693" fmla="*/ 1426369 w 1629187"/>
                <a:gd name="connsiteY6-1694" fmla="*/ 1678781 h 1893094"/>
                <a:gd name="connsiteX7-1695" fmla="*/ 1312069 w 1629187"/>
                <a:gd name="connsiteY7-1696" fmla="*/ 1640681 h 1893094"/>
                <a:gd name="connsiteX8-1697" fmla="*/ 1126331 w 1629187"/>
                <a:gd name="connsiteY8-1698" fmla="*/ 1893094 h 1893094"/>
                <a:gd name="connsiteX9-1699" fmla="*/ 909638 w 1629187"/>
                <a:gd name="connsiteY9-1700" fmla="*/ 1893094 h 1893094"/>
                <a:gd name="connsiteX10-1701" fmla="*/ 869156 w 1629187"/>
                <a:gd name="connsiteY10-1702" fmla="*/ 1826419 h 1893094"/>
                <a:gd name="connsiteX11-1703" fmla="*/ 769144 w 1629187"/>
                <a:gd name="connsiteY11-1704" fmla="*/ 1607344 h 1893094"/>
                <a:gd name="connsiteX12-1705" fmla="*/ 671513 w 1629187"/>
                <a:gd name="connsiteY12-1706" fmla="*/ 1797844 h 1893094"/>
                <a:gd name="connsiteX13-1707" fmla="*/ 661988 w 1629187"/>
                <a:gd name="connsiteY13-1708" fmla="*/ 1885950 h 1893094"/>
                <a:gd name="connsiteX14-1709" fmla="*/ 433388 w 1629187"/>
                <a:gd name="connsiteY14-1710" fmla="*/ 1885950 h 1893094"/>
                <a:gd name="connsiteX15-1711" fmla="*/ 261938 w 1629187"/>
                <a:gd name="connsiteY15-1712" fmla="*/ 1664494 h 1893094"/>
                <a:gd name="connsiteX16-1713" fmla="*/ 326231 w 1629187"/>
                <a:gd name="connsiteY16-1714" fmla="*/ 1581150 h 1893094"/>
                <a:gd name="connsiteX17-1715" fmla="*/ 407194 w 1629187"/>
                <a:gd name="connsiteY17-1716" fmla="*/ 1373981 h 1893094"/>
                <a:gd name="connsiteX18-1717" fmla="*/ 192881 w 1629187"/>
                <a:gd name="connsiteY18-1718" fmla="*/ 1412080 h 1893094"/>
                <a:gd name="connsiteX19-1719" fmla="*/ 116681 w 1629187"/>
                <a:gd name="connsiteY19-1720" fmla="*/ 1447800 h 1893094"/>
                <a:gd name="connsiteX20-1721" fmla="*/ 0 w 1629187"/>
                <a:gd name="connsiteY20-1722" fmla="*/ 1300162 h 1893094"/>
                <a:gd name="connsiteX0-1723" fmla="*/ 0 w 1629187"/>
                <a:gd name="connsiteY0-1724" fmla="*/ 1300162 h 1893094"/>
                <a:gd name="connsiteX1-1725" fmla="*/ 776288 w 1629187"/>
                <a:gd name="connsiteY1-1726" fmla="*/ 0 h 1893094"/>
                <a:gd name="connsiteX2-1727" fmla="*/ 1562100 w 1629187"/>
                <a:gd name="connsiteY2-1728" fmla="*/ 1304925 h 1893094"/>
                <a:gd name="connsiteX3-1729" fmla="*/ 1445419 w 1629187"/>
                <a:gd name="connsiteY3-1730" fmla="*/ 1466850 h 1893094"/>
                <a:gd name="connsiteX4-1731" fmla="*/ 1516856 w 1629187"/>
                <a:gd name="connsiteY4-1732" fmla="*/ 1557338 h 1893094"/>
                <a:gd name="connsiteX5-1733" fmla="*/ 1607344 w 1629187"/>
                <a:gd name="connsiteY5-1734" fmla="*/ 1726406 h 1893094"/>
                <a:gd name="connsiteX6-1735" fmla="*/ 1426369 w 1629187"/>
                <a:gd name="connsiteY6-1736" fmla="*/ 1678781 h 1893094"/>
                <a:gd name="connsiteX7-1737" fmla="*/ 1312069 w 1629187"/>
                <a:gd name="connsiteY7-1738" fmla="*/ 1640681 h 1893094"/>
                <a:gd name="connsiteX8-1739" fmla="*/ 1126331 w 1629187"/>
                <a:gd name="connsiteY8-1740" fmla="*/ 1893094 h 1893094"/>
                <a:gd name="connsiteX9-1741" fmla="*/ 909638 w 1629187"/>
                <a:gd name="connsiteY9-1742" fmla="*/ 1893094 h 1893094"/>
                <a:gd name="connsiteX10-1743" fmla="*/ 869156 w 1629187"/>
                <a:gd name="connsiteY10-1744" fmla="*/ 1826419 h 1893094"/>
                <a:gd name="connsiteX11-1745" fmla="*/ 769144 w 1629187"/>
                <a:gd name="connsiteY11-1746" fmla="*/ 1607344 h 1893094"/>
                <a:gd name="connsiteX12-1747" fmla="*/ 671513 w 1629187"/>
                <a:gd name="connsiteY12-1748" fmla="*/ 1797844 h 1893094"/>
                <a:gd name="connsiteX13-1749" fmla="*/ 661988 w 1629187"/>
                <a:gd name="connsiteY13-1750" fmla="*/ 1885950 h 1893094"/>
                <a:gd name="connsiteX14-1751" fmla="*/ 433388 w 1629187"/>
                <a:gd name="connsiteY14-1752" fmla="*/ 1885950 h 1893094"/>
                <a:gd name="connsiteX15-1753" fmla="*/ 261938 w 1629187"/>
                <a:gd name="connsiteY15-1754" fmla="*/ 1664494 h 1893094"/>
                <a:gd name="connsiteX16-1755" fmla="*/ 326231 w 1629187"/>
                <a:gd name="connsiteY16-1756" fmla="*/ 1581150 h 1893094"/>
                <a:gd name="connsiteX17-1757" fmla="*/ 407194 w 1629187"/>
                <a:gd name="connsiteY17-1758" fmla="*/ 1373981 h 1893094"/>
                <a:gd name="connsiteX18-1759" fmla="*/ 192881 w 1629187"/>
                <a:gd name="connsiteY18-1760" fmla="*/ 1412080 h 1893094"/>
                <a:gd name="connsiteX19-1761" fmla="*/ 116681 w 1629187"/>
                <a:gd name="connsiteY19-1762" fmla="*/ 1447800 h 1893094"/>
                <a:gd name="connsiteX20-1763" fmla="*/ 0 w 1629187"/>
                <a:gd name="connsiteY20-1764" fmla="*/ 1300162 h 1893094"/>
                <a:gd name="connsiteX0-1765" fmla="*/ 0 w 1629187"/>
                <a:gd name="connsiteY0-1766" fmla="*/ 1300162 h 1893094"/>
                <a:gd name="connsiteX1-1767" fmla="*/ 776288 w 1629187"/>
                <a:gd name="connsiteY1-1768" fmla="*/ 0 h 1893094"/>
                <a:gd name="connsiteX2-1769" fmla="*/ 1562100 w 1629187"/>
                <a:gd name="connsiteY2-1770" fmla="*/ 1304925 h 1893094"/>
                <a:gd name="connsiteX3-1771" fmla="*/ 1445419 w 1629187"/>
                <a:gd name="connsiteY3-1772" fmla="*/ 1466850 h 1893094"/>
                <a:gd name="connsiteX4-1773" fmla="*/ 1516856 w 1629187"/>
                <a:gd name="connsiteY4-1774" fmla="*/ 1557338 h 1893094"/>
                <a:gd name="connsiteX5-1775" fmla="*/ 1607344 w 1629187"/>
                <a:gd name="connsiteY5-1776" fmla="*/ 1726406 h 1893094"/>
                <a:gd name="connsiteX6-1777" fmla="*/ 1426369 w 1629187"/>
                <a:gd name="connsiteY6-1778" fmla="*/ 1678781 h 1893094"/>
                <a:gd name="connsiteX7-1779" fmla="*/ 1312069 w 1629187"/>
                <a:gd name="connsiteY7-1780" fmla="*/ 1640681 h 1893094"/>
                <a:gd name="connsiteX8-1781" fmla="*/ 1126331 w 1629187"/>
                <a:gd name="connsiteY8-1782" fmla="*/ 1893094 h 1893094"/>
                <a:gd name="connsiteX9-1783" fmla="*/ 909638 w 1629187"/>
                <a:gd name="connsiteY9-1784" fmla="*/ 1893094 h 1893094"/>
                <a:gd name="connsiteX10-1785" fmla="*/ 869156 w 1629187"/>
                <a:gd name="connsiteY10-1786" fmla="*/ 1826419 h 1893094"/>
                <a:gd name="connsiteX11-1787" fmla="*/ 769144 w 1629187"/>
                <a:gd name="connsiteY11-1788" fmla="*/ 1607344 h 1893094"/>
                <a:gd name="connsiteX12-1789" fmla="*/ 671513 w 1629187"/>
                <a:gd name="connsiteY12-1790" fmla="*/ 1797844 h 1893094"/>
                <a:gd name="connsiteX13-1791" fmla="*/ 661988 w 1629187"/>
                <a:gd name="connsiteY13-1792" fmla="*/ 1885950 h 1893094"/>
                <a:gd name="connsiteX14-1793" fmla="*/ 433388 w 1629187"/>
                <a:gd name="connsiteY14-1794" fmla="*/ 1885950 h 1893094"/>
                <a:gd name="connsiteX15-1795" fmla="*/ 261938 w 1629187"/>
                <a:gd name="connsiteY15-1796" fmla="*/ 1664494 h 1893094"/>
                <a:gd name="connsiteX16-1797" fmla="*/ 326231 w 1629187"/>
                <a:gd name="connsiteY16-1798" fmla="*/ 1581150 h 1893094"/>
                <a:gd name="connsiteX17-1799" fmla="*/ 407194 w 1629187"/>
                <a:gd name="connsiteY17-1800" fmla="*/ 1373981 h 1893094"/>
                <a:gd name="connsiteX18-1801" fmla="*/ 192881 w 1629187"/>
                <a:gd name="connsiteY18-1802" fmla="*/ 1412080 h 1893094"/>
                <a:gd name="connsiteX19-1803" fmla="*/ 111919 w 1629187"/>
                <a:gd name="connsiteY19-1804" fmla="*/ 1454944 h 1893094"/>
                <a:gd name="connsiteX20-1805" fmla="*/ 0 w 1629187"/>
                <a:gd name="connsiteY20-1806" fmla="*/ 1300162 h 1893094"/>
                <a:gd name="connsiteX0-1807" fmla="*/ 0 w 1629187"/>
                <a:gd name="connsiteY0-1808" fmla="*/ 1300162 h 1893094"/>
                <a:gd name="connsiteX1-1809" fmla="*/ 776288 w 1629187"/>
                <a:gd name="connsiteY1-1810" fmla="*/ 0 h 1893094"/>
                <a:gd name="connsiteX2-1811" fmla="*/ 1562100 w 1629187"/>
                <a:gd name="connsiteY2-1812" fmla="*/ 1304925 h 1893094"/>
                <a:gd name="connsiteX3-1813" fmla="*/ 1445419 w 1629187"/>
                <a:gd name="connsiteY3-1814" fmla="*/ 1466850 h 1893094"/>
                <a:gd name="connsiteX4-1815" fmla="*/ 1516856 w 1629187"/>
                <a:gd name="connsiteY4-1816" fmla="*/ 1557338 h 1893094"/>
                <a:gd name="connsiteX5-1817" fmla="*/ 1607344 w 1629187"/>
                <a:gd name="connsiteY5-1818" fmla="*/ 1726406 h 1893094"/>
                <a:gd name="connsiteX6-1819" fmla="*/ 1426369 w 1629187"/>
                <a:gd name="connsiteY6-1820" fmla="*/ 1678781 h 1893094"/>
                <a:gd name="connsiteX7-1821" fmla="*/ 1312069 w 1629187"/>
                <a:gd name="connsiteY7-1822" fmla="*/ 1640681 h 1893094"/>
                <a:gd name="connsiteX8-1823" fmla="*/ 1126331 w 1629187"/>
                <a:gd name="connsiteY8-1824" fmla="*/ 1893094 h 1893094"/>
                <a:gd name="connsiteX9-1825" fmla="*/ 909638 w 1629187"/>
                <a:gd name="connsiteY9-1826" fmla="*/ 1893094 h 1893094"/>
                <a:gd name="connsiteX10-1827" fmla="*/ 869156 w 1629187"/>
                <a:gd name="connsiteY10-1828" fmla="*/ 1826419 h 1893094"/>
                <a:gd name="connsiteX11-1829" fmla="*/ 769144 w 1629187"/>
                <a:gd name="connsiteY11-1830" fmla="*/ 1607344 h 1893094"/>
                <a:gd name="connsiteX12-1831" fmla="*/ 671513 w 1629187"/>
                <a:gd name="connsiteY12-1832" fmla="*/ 1797844 h 1893094"/>
                <a:gd name="connsiteX13-1833" fmla="*/ 661988 w 1629187"/>
                <a:gd name="connsiteY13-1834" fmla="*/ 1885950 h 1893094"/>
                <a:gd name="connsiteX14-1835" fmla="*/ 433388 w 1629187"/>
                <a:gd name="connsiteY14-1836" fmla="*/ 1885950 h 1893094"/>
                <a:gd name="connsiteX15-1837" fmla="*/ 261938 w 1629187"/>
                <a:gd name="connsiteY15-1838" fmla="*/ 1664494 h 1893094"/>
                <a:gd name="connsiteX16-1839" fmla="*/ 326231 w 1629187"/>
                <a:gd name="connsiteY16-1840" fmla="*/ 1581150 h 1893094"/>
                <a:gd name="connsiteX17-1841" fmla="*/ 407194 w 1629187"/>
                <a:gd name="connsiteY17-1842" fmla="*/ 1373981 h 1893094"/>
                <a:gd name="connsiteX18-1843" fmla="*/ 192881 w 1629187"/>
                <a:gd name="connsiteY18-1844" fmla="*/ 1412080 h 1893094"/>
                <a:gd name="connsiteX19-1845" fmla="*/ 111919 w 1629187"/>
                <a:gd name="connsiteY19-1846" fmla="*/ 1454944 h 1893094"/>
                <a:gd name="connsiteX20-1847" fmla="*/ 0 w 1629187"/>
                <a:gd name="connsiteY20-1848" fmla="*/ 1300162 h 1893094"/>
                <a:gd name="connsiteX0-1849" fmla="*/ 0 w 1629187"/>
                <a:gd name="connsiteY0-1850" fmla="*/ 1300162 h 1893094"/>
                <a:gd name="connsiteX1-1851" fmla="*/ 776288 w 1629187"/>
                <a:gd name="connsiteY1-1852" fmla="*/ 0 h 1893094"/>
                <a:gd name="connsiteX2-1853" fmla="*/ 1562100 w 1629187"/>
                <a:gd name="connsiteY2-1854" fmla="*/ 1304925 h 1893094"/>
                <a:gd name="connsiteX3-1855" fmla="*/ 1445419 w 1629187"/>
                <a:gd name="connsiteY3-1856" fmla="*/ 1466850 h 1893094"/>
                <a:gd name="connsiteX4-1857" fmla="*/ 1516856 w 1629187"/>
                <a:gd name="connsiteY4-1858" fmla="*/ 1557338 h 1893094"/>
                <a:gd name="connsiteX5-1859" fmla="*/ 1607344 w 1629187"/>
                <a:gd name="connsiteY5-1860" fmla="*/ 1726406 h 1893094"/>
                <a:gd name="connsiteX6-1861" fmla="*/ 1426369 w 1629187"/>
                <a:gd name="connsiteY6-1862" fmla="*/ 1678781 h 1893094"/>
                <a:gd name="connsiteX7-1863" fmla="*/ 1312069 w 1629187"/>
                <a:gd name="connsiteY7-1864" fmla="*/ 1640681 h 1893094"/>
                <a:gd name="connsiteX8-1865" fmla="*/ 1126331 w 1629187"/>
                <a:gd name="connsiteY8-1866" fmla="*/ 1893094 h 1893094"/>
                <a:gd name="connsiteX9-1867" fmla="*/ 909638 w 1629187"/>
                <a:gd name="connsiteY9-1868" fmla="*/ 1893094 h 1893094"/>
                <a:gd name="connsiteX10-1869" fmla="*/ 869156 w 1629187"/>
                <a:gd name="connsiteY10-1870" fmla="*/ 1826419 h 1893094"/>
                <a:gd name="connsiteX11-1871" fmla="*/ 769144 w 1629187"/>
                <a:gd name="connsiteY11-1872" fmla="*/ 1607344 h 1893094"/>
                <a:gd name="connsiteX12-1873" fmla="*/ 671513 w 1629187"/>
                <a:gd name="connsiteY12-1874" fmla="*/ 1797844 h 1893094"/>
                <a:gd name="connsiteX13-1875" fmla="*/ 661988 w 1629187"/>
                <a:gd name="connsiteY13-1876" fmla="*/ 1885950 h 1893094"/>
                <a:gd name="connsiteX14-1877" fmla="*/ 433388 w 1629187"/>
                <a:gd name="connsiteY14-1878" fmla="*/ 1885950 h 1893094"/>
                <a:gd name="connsiteX15-1879" fmla="*/ 261938 w 1629187"/>
                <a:gd name="connsiteY15-1880" fmla="*/ 1664494 h 1893094"/>
                <a:gd name="connsiteX16-1881" fmla="*/ 326231 w 1629187"/>
                <a:gd name="connsiteY16-1882" fmla="*/ 1581150 h 1893094"/>
                <a:gd name="connsiteX17-1883" fmla="*/ 407194 w 1629187"/>
                <a:gd name="connsiteY17-1884" fmla="*/ 1373981 h 1893094"/>
                <a:gd name="connsiteX18-1885" fmla="*/ 192881 w 1629187"/>
                <a:gd name="connsiteY18-1886" fmla="*/ 1412080 h 1893094"/>
                <a:gd name="connsiteX19-1887" fmla="*/ 111919 w 1629187"/>
                <a:gd name="connsiteY19-1888" fmla="*/ 1454944 h 1893094"/>
                <a:gd name="connsiteX20-1889" fmla="*/ 0 w 1629187"/>
                <a:gd name="connsiteY20-1890" fmla="*/ 1300162 h 1893094"/>
                <a:gd name="connsiteX0-1891" fmla="*/ 0 w 1629187"/>
                <a:gd name="connsiteY0-1892" fmla="*/ 1300162 h 1893094"/>
                <a:gd name="connsiteX1-1893" fmla="*/ 776288 w 1629187"/>
                <a:gd name="connsiteY1-1894" fmla="*/ 0 h 1893094"/>
                <a:gd name="connsiteX2-1895" fmla="*/ 1562100 w 1629187"/>
                <a:gd name="connsiteY2-1896" fmla="*/ 1304925 h 1893094"/>
                <a:gd name="connsiteX3-1897" fmla="*/ 1445419 w 1629187"/>
                <a:gd name="connsiteY3-1898" fmla="*/ 1466850 h 1893094"/>
                <a:gd name="connsiteX4-1899" fmla="*/ 1516856 w 1629187"/>
                <a:gd name="connsiteY4-1900" fmla="*/ 1557338 h 1893094"/>
                <a:gd name="connsiteX5-1901" fmla="*/ 1607344 w 1629187"/>
                <a:gd name="connsiteY5-1902" fmla="*/ 1726406 h 1893094"/>
                <a:gd name="connsiteX6-1903" fmla="*/ 1426369 w 1629187"/>
                <a:gd name="connsiteY6-1904" fmla="*/ 1678781 h 1893094"/>
                <a:gd name="connsiteX7-1905" fmla="*/ 1312069 w 1629187"/>
                <a:gd name="connsiteY7-1906" fmla="*/ 1640681 h 1893094"/>
                <a:gd name="connsiteX8-1907" fmla="*/ 1126331 w 1629187"/>
                <a:gd name="connsiteY8-1908" fmla="*/ 1893094 h 1893094"/>
                <a:gd name="connsiteX9-1909" fmla="*/ 909638 w 1629187"/>
                <a:gd name="connsiteY9-1910" fmla="*/ 1893094 h 1893094"/>
                <a:gd name="connsiteX10-1911" fmla="*/ 869156 w 1629187"/>
                <a:gd name="connsiteY10-1912" fmla="*/ 1826419 h 1893094"/>
                <a:gd name="connsiteX11-1913" fmla="*/ 769144 w 1629187"/>
                <a:gd name="connsiteY11-1914" fmla="*/ 1607344 h 1893094"/>
                <a:gd name="connsiteX12-1915" fmla="*/ 671513 w 1629187"/>
                <a:gd name="connsiteY12-1916" fmla="*/ 1797844 h 1893094"/>
                <a:gd name="connsiteX13-1917" fmla="*/ 661988 w 1629187"/>
                <a:gd name="connsiteY13-1918" fmla="*/ 1885950 h 1893094"/>
                <a:gd name="connsiteX14-1919" fmla="*/ 433388 w 1629187"/>
                <a:gd name="connsiteY14-1920" fmla="*/ 1885950 h 1893094"/>
                <a:gd name="connsiteX15-1921" fmla="*/ 261938 w 1629187"/>
                <a:gd name="connsiteY15-1922" fmla="*/ 1664494 h 1893094"/>
                <a:gd name="connsiteX16-1923" fmla="*/ 326231 w 1629187"/>
                <a:gd name="connsiteY16-1924" fmla="*/ 1581150 h 1893094"/>
                <a:gd name="connsiteX17-1925" fmla="*/ 407194 w 1629187"/>
                <a:gd name="connsiteY17-1926" fmla="*/ 1373981 h 1893094"/>
                <a:gd name="connsiteX18-1927" fmla="*/ 192881 w 1629187"/>
                <a:gd name="connsiteY18-1928" fmla="*/ 1412080 h 1893094"/>
                <a:gd name="connsiteX19-1929" fmla="*/ 111919 w 1629187"/>
                <a:gd name="connsiteY19-1930" fmla="*/ 1454944 h 1893094"/>
                <a:gd name="connsiteX20-1931" fmla="*/ 0 w 1629187"/>
                <a:gd name="connsiteY20-1932" fmla="*/ 1300162 h 18930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629187" h="1893094">
                  <a:moveTo>
                    <a:pt x="0" y="1300162"/>
                  </a:moveTo>
                  <a:lnTo>
                    <a:pt x="776288" y="0"/>
                  </a:lnTo>
                  <a:lnTo>
                    <a:pt x="1562100" y="1304925"/>
                  </a:lnTo>
                  <a:lnTo>
                    <a:pt x="1445419" y="1466850"/>
                  </a:lnTo>
                  <a:cubicBezTo>
                    <a:pt x="1417638" y="1508124"/>
                    <a:pt x="1463674" y="1563688"/>
                    <a:pt x="1516856" y="1557338"/>
                  </a:cubicBezTo>
                  <a:cubicBezTo>
                    <a:pt x="1615282" y="1551781"/>
                    <a:pt x="1658938" y="1667669"/>
                    <a:pt x="1607344" y="1726406"/>
                  </a:cubicBezTo>
                  <a:cubicBezTo>
                    <a:pt x="1550194" y="1785937"/>
                    <a:pt x="1438275" y="1769268"/>
                    <a:pt x="1426369" y="1678781"/>
                  </a:cubicBezTo>
                  <a:cubicBezTo>
                    <a:pt x="1423194" y="1634331"/>
                    <a:pt x="1339057" y="1604168"/>
                    <a:pt x="1312069" y="1640681"/>
                  </a:cubicBezTo>
                  <a:lnTo>
                    <a:pt x="1126331" y="1893094"/>
                  </a:lnTo>
                  <a:lnTo>
                    <a:pt x="909638" y="1893094"/>
                  </a:lnTo>
                  <a:cubicBezTo>
                    <a:pt x="865187" y="1892300"/>
                    <a:pt x="832644" y="1877220"/>
                    <a:pt x="869156" y="1826419"/>
                  </a:cubicBezTo>
                  <a:cubicBezTo>
                    <a:pt x="931069" y="1746251"/>
                    <a:pt x="900112" y="1608931"/>
                    <a:pt x="769144" y="1607344"/>
                  </a:cubicBezTo>
                  <a:cubicBezTo>
                    <a:pt x="667544" y="1611313"/>
                    <a:pt x="630238" y="1734344"/>
                    <a:pt x="671513" y="1797844"/>
                  </a:cubicBezTo>
                  <a:cubicBezTo>
                    <a:pt x="706438" y="1843881"/>
                    <a:pt x="710407" y="1887537"/>
                    <a:pt x="661988" y="1885950"/>
                  </a:cubicBezTo>
                  <a:lnTo>
                    <a:pt x="433388" y="1885950"/>
                  </a:lnTo>
                  <a:lnTo>
                    <a:pt x="261938" y="1664494"/>
                  </a:lnTo>
                  <a:cubicBezTo>
                    <a:pt x="216694" y="1598613"/>
                    <a:pt x="271463" y="1573212"/>
                    <a:pt x="326231" y="1581150"/>
                  </a:cubicBezTo>
                  <a:cubicBezTo>
                    <a:pt x="379413" y="1588293"/>
                    <a:pt x="492125" y="1476375"/>
                    <a:pt x="407194" y="1373981"/>
                  </a:cubicBezTo>
                  <a:cubicBezTo>
                    <a:pt x="329406" y="1296193"/>
                    <a:pt x="206375" y="1339849"/>
                    <a:pt x="192881" y="1412080"/>
                  </a:cubicBezTo>
                  <a:cubicBezTo>
                    <a:pt x="179387" y="1476374"/>
                    <a:pt x="134938" y="1488280"/>
                    <a:pt x="111919" y="1454944"/>
                  </a:cubicBezTo>
                  <a:lnTo>
                    <a:pt x="0" y="13001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587974" y="3764058"/>
              <a:ext cx="582138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05</a:t>
              </a:r>
              <a:endParaRPr lang="zh-CN" altLang="en-US" sz="2400" b="1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784324" y="1476313"/>
            <a:ext cx="1963752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DB4C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时长</a:t>
            </a:r>
            <a:r>
              <a:rPr lang="en-US" altLang="zh-CN" sz="2000" b="1" dirty="0">
                <a:solidFill>
                  <a:srgbClr val="4DB4C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rgbClr val="4DB4C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分钟以上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06671" y="2955863"/>
            <a:ext cx="214067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39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吐字清晰</a:t>
            </a:r>
          </a:p>
          <a:p>
            <a:r>
              <a:rPr lang="zh-CN" altLang="en-US" sz="2000" b="1" dirty="0">
                <a:solidFill>
                  <a:srgbClr val="439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普通话标准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52621" y="5451413"/>
            <a:ext cx="211567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语言流畅</a:t>
            </a:r>
          </a:p>
          <a:p>
            <a:r>
              <a:rPr lang="zh-CN" altLang="en-US" sz="2000" b="1" dirty="0">
                <a:solidFill>
                  <a:srgbClr val="5F5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逻辑连贯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80951" y="5451413"/>
            <a:ext cx="178308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9253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脱稿表述</a:t>
            </a:r>
          </a:p>
          <a:p>
            <a:pPr algn="r"/>
            <a:r>
              <a:rPr lang="zh-CN" altLang="en-US" sz="2000" b="1" dirty="0">
                <a:solidFill>
                  <a:srgbClr val="9253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大方自信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49953" y="2955888"/>
            <a:ext cx="178308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视频录制</a:t>
            </a:r>
          </a:p>
          <a:p>
            <a:pPr algn="r"/>
            <a:r>
              <a:rPr lang="zh-CN" altLang="en-US" sz="2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画面清晰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78585" y="1174115"/>
            <a:ext cx="2730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931C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自我介绍标准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2.1 </a:t>
            </a:r>
            <a:r>
              <a:rPr lang="zh-CN" altLang="en-US">
                <a:sym typeface="+mn-ea"/>
              </a:rPr>
              <a:t>自我介绍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12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8" name="平行四边形 37"/>
          <p:cNvSpPr/>
          <p:nvPr/>
        </p:nvSpPr>
        <p:spPr>
          <a:xfrm rot="16200000">
            <a:off x="5200619" y="3431036"/>
            <a:ext cx="1484760" cy="203202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 rot="16200000">
            <a:off x="5200617" y="1843280"/>
            <a:ext cx="1484760" cy="203202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4926980" y="1945659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10800000">
            <a:off x="4312816" y="2737747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926980" y="3529835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10800000">
            <a:off x="4312816" y="4377803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35456" y="2309445"/>
            <a:ext cx="172355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文稿审核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63180" y="2047875"/>
            <a:ext cx="3679190" cy="798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en-US" sz="1200" dirty="0">
                <a:solidFill>
                  <a:srgbClr val="9F2936"/>
                </a:solidFill>
              </a:rPr>
              <a:t>就业助理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审核自我介绍文稿字数（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）是否达标（字数能满足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分钟表述时长）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en-US" sz="1200" dirty="0">
                <a:solidFill>
                  <a:srgbClr val="9F2936"/>
                </a:solidFill>
              </a:rPr>
              <a:t>就业助理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审核自我介绍文稿内容（逻辑连贯）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26980" y="3101535"/>
            <a:ext cx="172355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视频演练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35456" y="3893623"/>
            <a:ext cx="172355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视频录制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6980" y="4742226"/>
            <a:ext cx="172355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分享学习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16990" y="2839720"/>
            <a:ext cx="286702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、各小组长每两天组织30分钟腾讯会议，进行自我介绍演练，讲师每周随机参加1次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、总计演练3周6次，连续合格3次的学生可以提前录制自我介绍视频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63180" y="3632200"/>
            <a:ext cx="3524885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、学生在教室里，面对所有同学由</a:t>
            </a:r>
            <a:r>
              <a:rPr lang="zh-CN" altLang="en-US" sz="1200" dirty="0">
                <a:solidFill>
                  <a:srgbClr val="C19859"/>
                </a:solidFill>
              </a:rPr>
              <a:t>就业助理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进行视频录制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、录制合格的自我介绍视频，</a:t>
            </a:r>
            <a:r>
              <a:rPr lang="zh-CN" altLang="en-US" sz="1200" dirty="0">
                <a:solidFill>
                  <a:srgbClr val="C19859"/>
                </a:solidFill>
              </a:rPr>
              <a:t>就业助理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保存并提交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1316990" y="4618355"/>
            <a:ext cx="273113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en-US" sz="1200" dirty="0">
                <a:solidFill>
                  <a:srgbClr val="1B587C"/>
                </a:solidFill>
              </a:rPr>
              <a:t>就业助理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挑选优秀自我介绍视频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、讲师在班级进行分享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1740" y="1191895"/>
            <a:ext cx="2730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931C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就业助理相关职责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7" grpId="0" bldLvl="0" animBg="1"/>
      <p:bldP spid="35" grpId="0" bldLvl="0" animBg="1"/>
      <p:bldP spid="7" grpId="0" bldLvl="0" animBg="1"/>
      <p:bldP spid="8" grpId="0" bldLvl="0" animBg="1"/>
      <p:bldP spid="9" grpId="0" bldLvl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2.2 </a:t>
            </a:r>
            <a:r>
              <a:rPr lang="zh-CN" altLang="en-US">
                <a:sym typeface="+mn-ea"/>
              </a:rPr>
              <a:t>题库背诵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13</a:t>
            </a:fld>
            <a:endParaRPr lang="zh-CN" altLang="en-US">
              <a:latin typeface="Arial" panose="020B0604020202020204" pitchFamily="34" charset="0"/>
            </a:endParaRPr>
          </a:p>
        </p:txBody>
      </p:sp>
      <p:grpSp>
        <p:nvGrpSpPr>
          <p:cNvPr id="123" name="Group 6"/>
          <p:cNvGrpSpPr/>
          <p:nvPr/>
        </p:nvGrpSpPr>
        <p:grpSpPr>
          <a:xfrm>
            <a:off x="6939915" y="3558540"/>
            <a:ext cx="3221990" cy="587375"/>
            <a:chOff x="7125311" y="3386950"/>
            <a:chExt cx="3485499" cy="644384"/>
          </a:xfrm>
        </p:grpSpPr>
        <p:sp>
          <p:nvSpPr>
            <p:cNvPr id="124" name="Shape 533"/>
            <p:cNvSpPr/>
            <p:nvPr/>
          </p:nvSpPr>
          <p:spPr>
            <a:xfrm>
              <a:off x="7465374" y="3386950"/>
              <a:ext cx="3145436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Shape 534"/>
            <p:cNvSpPr/>
            <p:nvPr/>
          </p:nvSpPr>
          <p:spPr>
            <a:xfrm>
              <a:off x="7125311" y="3386950"/>
              <a:ext cx="345204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340"/>
                  </a:lnTo>
                  <a:lnTo>
                    <a:pt x="0" y="13486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Group 10"/>
          <p:cNvGrpSpPr/>
          <p:nvPr/>
        </p:nvGrpSpPr>
        <p:grpSpPr>
          <a:xfrm>
            <a:off x="1556385" y="3601085"/>
            <a:ext cx="3229610" cy="587375"/>
            <a:chOff x="1545760" y="3386950"/>
            <a:chExt cx="3493936" cy="644384"/>
          </a:xfrm>
        </p:grpSpPr>
        <p:sp>
          <p:nvSpPr>
            <p:cNvPr id="127" name="Shape 536"/>
            <p:cNvSpPr/>
            <p:nvPr/>
          </p:nvSpPr>
          <p:spPr>
            <a:xfrm>
              <a:off x="4694491" y="3386950"/>
              <a:ext cx="345205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340"/>
                  </a:lnTo>
                  <a:lnTo>
                    <a:pt x="21600" y="13486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Shape 537"/>
            <p:cNvSpPr/>
            <p:nvPr/>
          </p:nvSpPr>
          <p:spPr>
            <a:xfrm>
              <a:off x="1545760" y="3386950"/>
              <a:ext cx="3151081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Group 14"/>
          <p:cNvGrpSpPr/>
          <p:nvPr/>
        </p:nvGrpSpPr>
        <p:grpSpPr>
          <a:xfrm>
            <a:off x="6592570" y="2332990"/>
            <a:ext cx="3550285" cy="784860"/>
            <a:chOff x="6772654" y="2152648"/>
            <a:chExt cx="3840113" cy="860072"/>
          </a:xfrm>
        </p:grpSpPr>
        <p:sp>
          <p:nvSpPr>
            <p:cNvPr id="130" name="Shape 539"/>
            <p:cNvSpPr/>
            <p:nvPr/>
          </p:nvSpPr>
          <p:spPr>
            <a:xfrm>
              <a:off x="7289045" y="2152648"/>
              <a:ext cx="3323722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Shape 540"/>
            <p:cNvSpPr/>
            <p:nvPr/>
          </p:nvSpPr>
          <p:spPr>
            <a:xfrm>
              <a:off x="6772654" y="2152648"/>
              <a:ext cx="516147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997"/>
                  </a:lnTo>
                  <a:lnTo>
                    <a:pt x="2792" y="21600"/>
                  </a:lnTo>
                  <a:lnTo>
                    <a:pt x="21600" y="16183"/>
                  </a:lnTo>
                  <a:cubicBezTo>
                    <a:pt x="21600" y="16183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Group 18"/>
          <p:cNvGrpSpPr/>
          <p:nvPr/>
        </p:nvGrpSpPr>
        <p:grpSpPr>
          <a:xfrm>
            <a:off x="1555750" y="2332990"/>
            <a:ext cx="3562350" cy="784860"/>
            <a:chOff x="1545760" y="2152648"/>
            <a:chExt cx="3853814" cy="860072"/>
          </a:xfrm>
        </p:grpSpPr>
        <p:sp>
          <p:nvSpPr>
            <p:cNvPr id="133" name="Shape 542"/>
            <p:cNvSpPr/>
            <p:nvPr/>
          </p:nvSpPr>
          <p:spPr>
            <a:xfrm>
              <a:off x="1545760" y="2152648"/>
              <a:ext cx="3344236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Shape 543"/>
            <p:cNvSpPr/>
            <p:nvPr/>
          </p:nvSpPr>
          <p:spPr>
            <a:xfrm>
              <a:off x="4883415" y="2152648"/>
              <a:ext cx="516159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9997"/>
                  </a:lnTo>
                  <a:lnTo>
                    <a:pt x="18808" y="21600"/>
                  </a:lnTo>
                  <a:lnTo>
                    <a:pt x="0" y="16183"/>
                  </a:lnTo>
                  <a:cubicBezTo>
                    <a:pt x="0" y="1618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Group 21"/>
          <p:cNvGrpSpPr/>
          <p:nvPr/>
        </p:nvGrpSpPr>
        <p:grpSpPr>
          <a:xfrm>
            <a:off x="6592570" y="4548505"/>
            <a:ext cx="3577590" cy="784860"/>
            <a:chOff x="6760059" y="4457519"/>
            <a:chExt cx="3869841" cy="860072"/>
          </a:xfrm>
        </p:grpSpPr>
        <p:sp>
          <p:nvSpPr>
            <p:cNvPr id="136" name="Shape 545"/>
            <p:cNvSpPr/>
            <p:nvPr/>
          </p:nvSpPr>
          <p:spPr>
            <a:xfrm>
              <a:off x="7276450" y="4671632"/>
              <a:ext cx="3353450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Shape 546"/>
            <p:cNvSpPr/>
            <p:nvPr/>
          </p:nvSpPr>
          <p:spPr>
            <a:xfrm>
              <a:off x="6760059" y="4457519"/>
              <a:ext cx="516158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603"/>
                  </a:lnTo>
                  <a:lnTo>
                    <a:pt x="2791" y="0"/>
                  </a:lnTo>
                  <a:lnTo>
                    <a:pt x="21600" y="5417"/>
                  </a:lnTo>
                  <a:cubicBezTo>
                    <a:pt x="21600" y="5417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8" name="Group 24"/>
          <p:cNvGrpSpPr/>
          <p:nvPr/>
        </p:nvGrpSpPr>
        <p:grpSpPr>
          <a:xfrm>
            <a:off x="1555750" y="4548505"/>
            <a:ext cx="3562350" cy="784860"/>
            <a:chOff x="1545760" y="4457519"/>
            <a:chExt cx="3853808" cy="860072"/>
          </a:xfrm>
        </p:grpSpPr>
        <p:sp>
          <p:nvSpPr>
            <p:cNvPr id="139" name="Shape 548"/>
            <p:cNvSpPr/>
            <p:nvPr/>
          </p:nvSpPr>
          <p:spPr>
            <a:xfrm>
              <a:off x="1545760" y="4671632"/>
              <a:ext cx="3336278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Shape 549"/>
            <p:cNvSpPr/>
            <p:nvPr/>
          </p:nvSpPr>
          <p:spPr>
            <a:xfrm>
              <a:off x="4883415" y="4457519"/>
              <a:ext cx="516153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603"/>
                  </a:lnTo>
                  <a:lnTo>
                    <a:pt x="18808" y="0"/>
                  </a:lnTo>
                  <a:lnTo>
                    <a:pt x="0" y="5417"/>
                  </a:lnTo>
                  <a:cubicBezTo>
                    <a:pt x="0" y="5417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Shape 558"/>
          <p:cNvSpPr/>
          <p:nvPr/>
        </p:nvSpPr>
        <p:spPr>
          <a:xfrm>
            <a:off x="1556385" y="2567305"/>
            <a:ext cx="182245" cy="170180"/>
          </a:xfrm>
          <a:prstGeom prst="rect">
            <a:avLst/>
          </a:prstGeom>
          <a:solidFill>
            <a:srgbClr val="931C6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Shape 562"/>
          <p:cNvSpPr/>
          <p:nvPr/>
        </p:nvSpPr>
        <p:spPr>
          <a:xfrm>
            <a:off x="1557020" y="3851275"/>
            <a:ext cx="182245" cy="170180"/>
          </a:xfrm>
          <a:prstGeom prst="rect">
            <a:avLst/>
          </a:prstGeom>
          <a:solidFill>
            <a:srgbClr val="931C6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Shape 566"/>
          <p:cNvSpPr/>
          <p:nvPr/>
        </p:nvSpPr>
        <p:spPr>
          <a:xfrm>
            <a:off x="1556385" y="5004435"/>
            <a:ext cx="182245" cy="170180"/>
          </a:xfrm>
          <a:prstGeom prst="rect">
            <a:avLst/>
          </a:prstGeom>
          <a:solidFill>
            <a:srgbClr val="931C6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Shape 568"/>
          <p:cNvSpPr/>
          <p:nvPr/>
        </p:nvSpPr>
        <p:spPr>
          <a:xfrm>
            <a:off x="9960610" y="2569210"/>
            <a:ext cx="182245" cy="170180"/>
          </a:xfrm>
          <a:prstGeom prst="rect">
            <a:avLst/>
          </a:prstGeom>
          <a:solidFill>
            <a:srgbClr val="931C6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Shape 572"/>
          <p:cNvSpPr/>
          <p:nvPr/>
        </p:nvSpPr>
        <p:spPr>
          <a:xfrm>
            <a:off x="9960610" y="3809365"/>
            <a:ext cx="182245" cy="170180"/>
          </a:xfrm>
          <a:prstGeom prst="rect">
            <a:avLst/>
          </a:prstGeom>
          <a:solidFill>
            <a:srgbClr val="931C6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Shape 576"/>
          <p:cNvSpPr/>
          <p:nvPr/>
        </p:nvSpPr>
        <p:spPr>
          <a:xfrm>
            <a:off x="9979660" y="5004435"/>
            <a:ext cx="182245" cy="170180"/>
          </a:xfrm>
          <a:prstGeom prst="rect">
            <a:avLst/>
          </a:prstGeom>
          <a:solidFill>
            <a:srgbClr val="931C6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Text Placeholder 12"/>
          <p:cNvSpPr txBox="1"/>
          <p:nvPr/>
        </p:nvSpPr>
        <p:spPr>
          <a:xfrm>
            <a:off x="1805940" y="2439035"/>
            <a:ext cx="2414270" cy="348615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rgbClr val="005DA2"/>
                </a:solidFill>
                <a:latin typeface="U.S. 101" pitchFamily="2" charset="0"/>
                <a:ea typeface="Roboto" pitchFamily="2" charset="0"/>
                <a:cs typeface="+mn-ea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r>
              <a:rPr lang="en-US" altLang="zh-CN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下发电子档面试题库，学生自行观看慕课学习视频</a:t>
            </a:r>
          </a:p>
        </p:txBody>
      </p:sp>
      <p:sp>
        <p:nvSpPr>
          <p:cNvPr id="148" name="Text Placeholder 12"/>
          <p:cNvSpPr txBox="1"/>
          <p:nvPr/>
        </p:nvSpPr>
        <p:spPr>
          <a:xfrm>
            <a:off x="1805940" y="3601085"/>
            <a:ext cx="2660650" cy="348615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rgbClr val="005DA2"/>
                </a:solidFill>
                <a:latin typeface="U.S. 101" pitchFamily="2" charset="0"/>
                <a:ea typeface="Roboto" pitchFamily="2" charset="0"/>
                <a:cs typeface="+mn-ea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r>
              <a:rPr lang="en-US" altLang="zh-CN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GB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讲师每日安排至少</a:t>
            </a:r>
            <a:r>
              <a:rPr lang="en-US" altLang="zh-CN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题，学生背诵并手抄</a:t>
            </a:r>
            <a:r>
              <a:rPr lang="en-US" altLang="zh-CN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遍发送小组群，并由各小组长统计每日完成情况</a:t>
            </a:r>
          </a:p>
        </p:txBody>
      </p:sp>
      <p:sp>
        <p:nvSpPr>
          <p:cNvPr id="149" name="Text Placeholder 12"/>
          <p:cNvSpPr txBox="1"/>
          <p:nvPr/>
        </p:nvSpPr>
        <p:spPr>
          <a:xfrm>
            <a:off x="1805940" y="4766310"/>
            <a:ext cx="2414270" cy="348615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rgbClr val="005DA2"/>
                </a:solidFill>
                <a:latin typeface="U.S. 101" pitchFamily="2" charset="0"/>
                <a:ea typeface="Roboto" pitchFamily="2" charset="0"/>
                <a:cs typeface="+mn-ea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r>
              <a:rPr lang="en-US" altLang="zh-CN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小组长每天组织一次小组腾讯会议，进行小组内题库检测，检测结果提交</a:t>
            </a:r>
            <a:r>
              <a:rPr lang="zh-CN" altLang="en-US" sz="1200" b="1" dirty="0">
                <a:solidFill>
                  <a:srgbClr val="931C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</a:t>
            </a:r>
          </a:p>
        </p:txBody>
      </p:sp>
      <p:sp>
        <p:nvSpPr>
          <p:cNvPr id="150" name="Text Placeholder 12"/>
          <p:cNvSpPr txBox="1"/>
          <p:nvPr/>
        </p:nvSpPr>
        <p:spPr>
          <a:xfrm>
            <a:off x="7405370" y="2332990"/>
            <a:ext cx="2413635" cy="348615"/>
          </a:xfrm>
          <a:prstGeom prst="rect">
            <a:avLst/>
          </a:prstGeom>
        </p:spPr>
        <p:txBody>
          <a:bodyPr lIns="0" rIns="0"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rgbClr val="005DA2"/>
                </a:solidFill>
                <a:latin typeface="U.S. 101" pitchFamily="2" charset="0"/>
                <a:ea typeface="Roboto" pitchFamily="2" charset="0"/>
                <a:cs typeface="+mn-ea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algn="l"/>
            <a:r>
              <a:rPr lang="en-US" altLang="zh-CN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对通过小组检测的人，由</a:t>
            </a:r>
            <a:r>
              <a:rPr lang="zh-CN" altLang="en-US" sz="1200" b="1" dirty="0">
                <a:solidFill>
                  <a:srgbClr val="931C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</a:t>
            </a:r>
            <a:r>
              <a:rPr lang="zh-CN" alt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进行随机抽查，抽查比分例不少于20%，每周抽查次数不少于3次</a:t>
            </a:r>
          </a:p>
        </p:txBody>
      </p:sp>
      <p:sp>
        <p:nvSpPr>
          <p:cNvPr id="151" name="Text Placeholder 12"/>
          <p:cNvSpPr txBox="1"/>
          <p:nvPr/>
        </p:nvSpPr>
        <p:spPr>
          <a:xfrm>
            <a:off x="7404735" y="3558540"/>
            <a:ext cx="2414270" cy="348615"/>
          </a:xfrm>
          <a:prstGeom prst="rect">
            <a:avLst/>
          </a:prstGeom>
        </p:spPr>
        <p:txBody>
          <a:bodyPr lIns="0" rIns="0"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rgbClr val="005DA2"/>
                </a:solidFill>
                <a:latin typeface="U.S. 101" pitchFamily="2" charset="0"/>
                <a:ea typeface="Roboto" pitchFamily="2" charset="0"/>
                <a:cs typeface="+mn-ea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algn="l"/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1" dirty="0">
                <a:solidFill>
                  <a:srgbClr val="931C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</a:t>
            </a:r>
            <a:r>
              <a:rPr lang="zh-CN" alt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抽查通过的学生，讲师每周至少抽查两次，抽查比例不少于15%</a:t>
            </a:r>
          </a:p>
        </p:txBody>
      </p:sp>
      <p:sp>
        <p:nvSpPr>
          <p:cNvPr id="152" name="Text Placeholder 12"/>
          <p:cNvSpPr txBox="1"/>
          <p:nvPr/>
        </p:nvSpPr>
        <p:spPr>
          <a:xfrm>
            <a:off x="7399020" y="4744085"/>
            <a:ext cx="2414270" cy="348615"/>
          </a:xfrm>
          <a:prstGeom prst="rect">
            <a:avLst/>
          </a:prstGeom>
        </p:spPr>
        <p:txBody>
          <a:bodyPr lIns="0" rIns="0"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rgbClr val="005DA2"/>
                </a:solidFill>
                <a:latin typeface="U.S. 101" pitchFamily="2" charset="0"/>
                <a:ea typeface="Roboto" pitchFamily="2" charset="0"/>
                <a:cs typeface="+mn-ea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algn="l"/>
            <a:r>
              <a:rPr lang="en-US" altLang="zh-CN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每周四必须进行一次周测，</a:t>
            </a:r>
            <a:r>
              <a:rPr lang="zh-CN" altLang="en-US" sz="1200" b="1" dirty="0">
                <a:solidFill>
                  <a:srgbClr val="931C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</a:t>
            </a:r>
            <a:r>
              <a:rPr lang="zh-CN" altLang="en-US" sz="12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负责周测改卷，周五完成并提交成绩汇总表至讲师</a:t>
            </a:r>
          </a:p>
        </p:txBody>
      </p:sp>
      <p:grpSp>
        <p:nvGrpSpPr>
          <p:cNvPr id="159" name="组合 158"/>
          <p:cNvGrpSpPr/>
          <p:nvPr/>
        </p:nvGrpSpPr>
        <p:grpSpPr>
          <a:xfrm>
            <a:off x="4612640" y="2567305"/>
            <a:ext cx="2461895" cy="2430145"/>
            <a:chOff x="3566899" y="1605909"/>
            <a:chExt cx="1997947" cy="1997946"/>
          </a:xfrm>
          <a:solidFill>
            <a:srgbClr val="931C60"/>
          </a:solidFill>
        </p:grpSpPr>
        <p:sp>
          <p:nvSpPr>
            <p:cNvPr id="160" name="Shape 551"/>
            <p:cNvSpPr/>
            <p:nvPr/>
          </p:nvSpPr>
          <p:spPr>
            <a:xfrm>
              <a:off x="3566899" y="1605909"/>
              <a:ext cx="1997947" cy="199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3699991" y="1747171"/>
              <a:ext cx="1728790" cy="172879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题库背诵</a:t>
              </a:r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1316990" y="1191895"/>
            <a:ext cx="4310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931C60"/>
                </a:solidFill>
              </a:rPr>
              <a:t>目的：通过题库背诵和检测，让学生具备求职  自己意向岗位的专业能力。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bldLvl="0" animBg="1"/>
      <p:bldP spid="142" grpId="0" bldLvl="0" animBg="1"/>
      <p:bldP spid="143" grpId="0" bldLvl="0" animBg="1"/>
      <p:bldP spid="144" grpId="0" bldLvl="0" animBg="1"/>
      <p:bldP spid="145" grpId="0" bldLvl="0" animBg="1"/>
      <p:bldP spid="146" grpId="0" bldLvl="0" animBg="1"/>
      <p:bldP spid="1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2.3 </a:t>
            </a:r>
            <a:r>
              <a:rPr lang="zh-CN">
                <a:sym typeface="+mn-ea"/>
              </a:rPr>
              <a:t>人力面试</a:t>
            </a:r>
            <a:r>
              <a:rPr>
                <a:sym typeface="+mn-ea"/>
              </a:rPr>
              <a:t>演练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14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1316990" y="1191895"/>
            <a:ext cx="6138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931C60"/>
                </a:solidFill>
              </a:rPr>
              <a:t>目的：通过人力题库背诵和MOOT视频学习，充分掌握人力题，并灵活应对人力面试。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77950" y="2334895"/>
            <a:ext cx="86893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2000" b="1" kern="1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实施流程</a:t>
            </a:r>
            <a:endParaRPr lang="zh-CN" altLang="en-US" sz="1400" b="1" kern="10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人力题库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背诵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MOOT视频学习，撰写学习感想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sz="1800" dirty="0">
                <a:solidFill>
                  <a:srgbClr val="931C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挑选优秀的学习感想，推荐给老师进行分享；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组长每两天组织一次腾讯会议，组织小组人力面试演练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；整体演练情况汇报给</a:t>
            </a:r>
            <a:r>
              <a:rPr lang="zh-CN" sz="1800" dirty="0">
                <a:solidFill>
                  <a:srgbClr val="931C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三周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演练6-7次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15</a:t>
            </a:fld>
            <a:endParaRPr lang="zh-CN" altLang="en-US">
              <a:latin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" y="4854957"/>
            <a:ext cx="6804000" cy="0"/>
          </a:xfrm>
          <a:prstGeom prst="line">
            <a:avLst/>
          </a:prstGeom>
          <a:ln w="38100">
            <a:solidFill>
              <a:srgbClr val="DA1D27"/>
            </a:solidFill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grpSp>
        <p:nvGrpSpPr>
          <p:cNvPr id="23" name="组合 22"/>
          <p:cNvGrpSpPr/>
          <p:nvPr/>
        </p:nvGrpSpPr>
        <p:grpSpPr>
          <a:xfrm flipH="1">
            <a:off x="2701856" y="3169780"/>
            <a:ext cx="4828110" cy="1685177"/>
            <a:chOff x="2728452" y="3169781"/>
            <a:chExt cx="4828110" cy="1685177"/>
          </a:xfrm>
        </p:grpSpPr>
        <p:sp>
          <p:nvSpPr>
            <p:cNvPr id="24" name="平行四边形 23"/>
            <p:cNvSpPr/>
            <p:nvPr/>
          </p:nvSpPr>
          <p:spPr>
            <a:xfrm flipV="1">
              <a:off x="4785631" y="3169782"/>
              <a:ext cx="2763911" cy="1685176"/>
            </a:xfrm>
            <a:prstGeom prst="parallelogram">
              <a:avLst>
                <a:gd name="adj" fmla="val 43841"/>
              </a:avLst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/>
            <p:cNvSpPr/>
            <p:nvPr/>
          </p:nvSpPr>
          <p:spPr>
            <a:xfrm flipV="1">
              <a:off x="2728452" y="3169781"/>
              <a:ext cx="2763911" cy="1685176"/>
            </a:xfrm>
            <a:prstGeom prst="parallelogram">
              <a:avLst>
                <a:gd name="adj" fmla="val 43841"/>
              </a:avLst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 flipV="1">
              <a:off x="4792651" y="3169781"/>
              <a:ext cx="2763911" cy="1685176"/>
            </a:xfrm>
            <a:prstGeom prst="parallelogram">
              <a:avLst>
                <a:gd name="adj" fmla="val 43841"/>
              </a:avLst>
            </a:prstGeom>
            <a:solidFill>
              <a:srgbClr val="DA1D27">
                <a:alpha val="60000"/>
              </a:srgbClr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55387" y="2283732"/>
            <a:ext cx="2567940" cy="278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505" b="1" dirty="0">
                <a:solidFill>
                  <a:srgbClr val="09425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7505" b="1" dirty="0">
              <a:solidFill>
                <a:srgbClr val="09425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7665085" y="3185160"/>
            <a:ext cx="47459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>
              <a:buNone/>
            </a:pPr>
            <a:r>
              <a:rPr lang="zh-CN" altLang="en-US" sz="2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简历撰写标准学习及审核</a:t>
            </a:r>
          </a:p>
        </p:txBody>
      </p:sp>
      <p:sp>
        <p:nvSpPr>
          <p:cNvPr id="34" name="文本框 8"/>
          <p:cNvSpPr txBox="1">
            <a:spLocks noChangeArrowheads="1"/>
          </p:cNvSpPr>
          <p:nvPr/>
        </p:nvSpPr>
        <p:spPr bwMode="auto">
          <a:xfrm>
            <a:off x="8136890" y="3882390"/>
            <a:ext cx="293116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就业助理相关职责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简历撰写合格标准</a:t>
            </a:r>
            <a:endParaRPr lang="en-US" altLang="zh-CN" sz="1800" b="1" dirty="0">
              <a:solidFill>
                <a:sysClr val="windowText" lastClr="000000">
                  <a:lumMod val="50000"/>
                  <a:lumOff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简历撰写注意事项</a:t>
            </a:r>
          </a:p>
          <a:p>
            <a:pPr algn="l" eaLnBrk="1" hangingPunct="1">
              <a:lnSpc>
                <a:spcPct val="150000"/>
              </a:lnSpc>
            </a:pPr>
            <a:endParaRPr lang="zh-CN" altLang="en-US" sz="1800" b="1" dirty="0">
              <a:solidFill>
                <a:sysClr val="windowText" lastClr="000000">
                  <a:lumMod val="50000"/>
                  <a:lumOff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就业助理相关职责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16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4990" y="1524635"/>
            <a:ext cx="3187203" cy="45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4150" y="2459355"/>
            <a:ext cx="5238750" cy="2630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2400" b="1" kern="1000" dirty="0">
                <a:solidFill>
                  <a:srgbClr val="931C6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就业助理相关职责</a:t>
            </a:r>
            <a:endParaRPr lang="zh-CN" altLang="en-US" b="1" kern="1000" dirty="0">
              <a:solidFill>
                <a:srgbClr val="931C6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endParaRPr lang="zh-CN" altLang="en-US" sz="1400" b="1" kern="10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，掌握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简历合格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就业助理指导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班级同学进行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简历修改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就业助理修订后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，再由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进行定稿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endParaRPr lang="zh-CN" sz="1800" kern="1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简历撰写合格标准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17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4990" y="1524635"/>
            <a:ext cx="3187203" cy="45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63040" y="1051560"/>
            <a:ext cx="523875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b="1" kern="1000" dirty="0">
                <a:solidFill>
                  <a:srgbClr val="931C6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简历撰写合格标准</a:t>
            </a:r>
            <a:endParaRPr lang="zh-CN" altLang="en-US" b="1" kern="1000" dirty="0">
              <a:solidFill>
                <a:srgbClr val="931C6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kern="1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包含：姓名、性别、出生年月、学历、就读院校、专业、电子邮箱、移动电话、照片等；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年龄写岁数或年月均可，照片要用证件照；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移动电话不要少填或填写错误；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电子邮件可用QQ邮箱，最好用专业性邮箱（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163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邮箱等），不要用过于复杂名称的邮箱；</a:t>
            </a: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kern="1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包含：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入学至毕业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时间段、毕业院校、所学专业；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起止时间不要出现错误；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专业名称准确，可以查询学院官网；</a:t>
            </a: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kern="1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包含：目标地点、目标岗位、薪酬待遇；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注意事项：</a:t>
            </a:r>
            <a:r>
              <a:rPr 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工作地点：直接填应聘企业就职城市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目标岗位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下，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岗位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对应的项目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职责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不同（一个简历只能一个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岗位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薪酬待遇：写面议或者写范围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，或者直接不要此项；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简历撰写合格标准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18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4990" y="1524635"/>
            <a:ext cx="3187203" cy="45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63040" y="1051560"/>
            <a:ext cx="6569075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b="1" kern="1000" dirty="0">
                <a:solidFill>
                  <a:srgbClr val="931C6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简历撰写合格标准</a:t>
            </a:r>
            <a:endParaRPr lang="zh-CN" altLang="en-US" b="1" kern="1000" dirty="0">
              <a:solidFill>
                <a:srgbClr val="931C6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kern="1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技术水平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所写技术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与求职岗位匹配；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重点前置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求职后台开发就优先重点写后台技能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实施的侧重数据库技术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测试的重点测试方法，测试用例，测试工具使用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web前端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侧重前端技术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额外添加VUE以及当前流行的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技术，如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node.js angular .js  react .js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kern="1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项目名称（一定要有商业化的项目名称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）；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项目起止时间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（项目周期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1-2个月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为宜）；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需要有开发环境、开发工具、主要技术等；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项目介绍：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项目开发背景2-3行字为宜：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项目整体模块名称（可以思考项目所属行业及具有何种功能、项目效果、服务方分析、遇到困难、我们的优势及解决方法）；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项目组成员及本人在其中的角色、完成工作情况（可以在此写的很详尽、使用什么技术、做什么模块、实现怎样的功能）；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项目完成后的感想、遇到问题进行解决后所得到的收获（写干货，没有可不写此项）；</a:t>
            </a: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endParaRPr lang="zh-CN" sz="1400" kern="1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简历撰写合格标准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19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4990" y="1524635"/>
            <a:ext cx="3187203" cy="45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63040" y="1051560"/>
            <a:ext cx="5238750" cy="5677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b="1" kern="1000" dirty="0">
                <a:solidFill>
                  <a:srgbClr val="931C6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简历撰写合格标准</a:t>
            </a:r>
            <a:endParaRPr lang="zh-CN" altLang="en-US" b="1" kern="1000" dirty="0">
              <a:solidFill>
                <a:srgbClr val="931C6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kern="1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实践或工作经历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包含实习起止时间、实习公司、部门、担任岗位；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实习经历或工作经历有则写，无则不写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实习公司名称全名，切勿简写；</a:t>
            </a:r>
            <a:r>
              <a:rPr 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实习公司部门和担任职位要写清楚</a:t>
            </a:r>
            <a:r>
              <a:rPr lang="zh-CN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实践收获</a:t>
            </a: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说明：做开发的有对应实习可以写，其他实习可以不写；做实施的必须要有社会实践，可以与专业不相干；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b="1" kern="10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证书情况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一般写2-3个含金量比较高的证书，且最少1个与技术相关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举例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：蓝桥杯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全国技能大赛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中国软件杯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证书；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校内PPT大赛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网页设计大赛等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技术相关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赛事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的获奖情况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b="1" kern="10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学生工作情况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在班级或校内担任的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学生工作职务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其间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取得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成绩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注意事项：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通过以上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学生工作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自己获得的能力提升和思考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要有</a:t>
            </a: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总结性的描述；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endParaRPr lang="zh-CN" sz="1400" kern="1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>
                <a:solidFill>
                  <a:schemeClr val="bg1"/>
                </a:solidFill>
              </a:rPr>
              <a:t>2022/5/7</a:t>
            </a:fld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2</a:t>
            </a:fld>
            <a:endParaRPr lang="zh-CN" altLang="en-US">
              <a:latin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74540" y="2689225"/>
            <a:ext cx="6803390" cy="1338580"/>
            <a:chOff x="4301" y="4965"/>
            <a:chExt cx="10714" cy="2108"/>
          </a:xfrm>
        </p:grpSpPr>
        <p:sp>
          <p:nvSpPr>
            <p:cNvPr id="70" name="标题层"/>
            <p:cNvSpPr txBox="1"/>
            <p:nvPr/>
          </p:nvSpPr>
          <p:spPr bwMode="auto">
            <a:xfrm>
              <a:off x="4301" y="4965"/>
              <a:ext cx="1327" cy="880"/>
            </a:xfrm>
            <a:prstGeom prst="rect">
              <a:avLst/>
            </a:prstGeom>
            <a:noFill/>
            <a:effectLst/>
          </p:spPr>
          <p:txBody>
            <a:bodyPr wrap="square" lIns="128574" tIns="64287" rIns="128574" bIns="64287">
              <a:spAutoFit/>
            </a:bodyPr>
            <a:lstStyle/>
            <a:p>
              <a:pPr algn="ctr">
                <a:defRPr/>
              </a:pPr>
              <a:r>
                <a:rPr lang="en-US" altLang="zh-CN" sz="2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5761" y="4970"/>
              <a:ext cx="0" cy="924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</p:cxnSp>
        <p:sp>
          <p:nvSpPr>
            <p:cNvPr id="72" name="标题层"/>
            <p:cNvSpPr txBox="1"/>
            <p:nvPr/>
          </p:nvSpPr>
          <p:spPr bwMode="auto">
            <a:xfrm>
              <a:off x="5912" y="4965"/>
              <a:ext cx="9103" cy="880"/>
            </a:xfrm>
            <a:prstGeom prst="rect">
              <a:avLst/>
            </a:prstGeom>
            <a:noFill/>
            <a:effectLst/>
          </p:spPr>
          <p:txBody>
            <a:bodyPr wrap="square" lIns="128574" tIns="64287" rIns="128574" bIns="64287">
              <a:spAutoFit/>
            </a:bodyPr>
            <a:lstStyle/>
            <a:p>
              <a:pPr lvl="0">
                <a:defRPr/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就业助理及校内训练流程介绍</a:t>
              </a:r>
            </a:p>
          </p:txBody>
        </p:sp>
        <p:sp>
          <p:nvSpPr>
            <p:cNvPr id="90" name="标题层"/>
            <p:cNvSpPr txBox="1"/>
            <p:nvPr/>
          </p:nvSpPr>
          <p:spPr bwMode="auto">
            <a:xfrm>
              <a:off x="4301" y="6145"/>
              <a:ext cx="1327" cy="880"/>
            </a:xfrm>
            <a:prstGeom prst="rect">
              <a:avLst/>
            </a:prstGeom>
            <a:noFill/>
            <a:effectLst/>
          </p:spPr>
          <p:txBody>
            <a:bodyPr wrap="square" lIns="128574" tIns="64287" rIns="128574" bIns="64287">
              <a:spAutoFit/>
            </a:bodyPr>
            <a:lstStyle/>
            <a:p>
              <a:pPr algn="ctr">
                <a:defRPr/>
              </a:pPr>
              <a:r>
                <a:rPr lang="en-US" altLang="zh-CN" sz="2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5761" y="6149"/>
              <a:ext cx="0" cy="924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</p:cxnSp>
        <p:sp>
          <p:nvSpPr>
            <p:cNvPr id="92" name="标题层"/>
            <p:cNvSpPr txBox="1"/>
            <p:nvPr/>
          </p:nvSpPr>
          <p:spPr bwMode="auto">
            <a:xfrm>
              <a:off x="5912" y="6145"/>
              <a:ext cx="7900" cy="880"/>
            </a:xfrm>
            <a:prstGeom prst="rect">
              <a:avLst/>
            </a:prstGeom>
            <a:noFill/>
            <a:effectLst/>
          </p:spPr>
          <p:txBody>
            <a:bodyPr wrap="square" lIns="128574" tIns="64287" rIns="128574" bIns="64287">
              <a:spAutoFit/>
            </a:bodyPr>
            <a:lstStyle/>
            <a:p>
              <a:pPr lvl="0">
                <a:defRPr/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就业助理主要工作职责</a:t>
              </a:r>
            </a:p>
          </p:txBody>
        </p:sp>
      </p:grpSp>
      <p:sp>
        <p:nvSpPr>
          <p:cNvPr id="3" name="标题层"/>
          <p:cNvSpPr txBox="1"/>
          <p:nvPr/>
        </p:nvSpPr>
        <p:spPr bwMode="auto">
          <a:xfrm>
            <a:off x="4574540" y="4183380"/>
            <a:ext cx="842645" cy="558800"/>
          </a:xfrm>
          <a:prstGeom prst="rect">
            <a:avLst/>
          </a:prstGeom>
          <a:noFill/>
          <a:effectLst/>
        </p:spPr>
        <p:txBody>
          <a:bodyPr wrap="square" lIns="128574" tIns="64287" rIns="128574" bIns="64287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501640" y="4183380"/>
            <a:ext cx="0" cy="58674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" name="标题层"/>
          <p:cNvSpPr txBox="1"/>
          <p:nvPr/>
        </p:nvSpPr>
        <p:spPr bwMode="auto">
          <a:xfrm>
            <a:off x="5597525" y="4211320"/>
            <a:ext cx="5016500" cy="558800"/>
          </a:xfrm>
          <a:prstGeom prst="rect">
            <a:avLst/>
          </a:prstGeom>
          <a:noFill/>
          <a:effectLst/>
        </p:spPr>
        <p:txBody>
          <a:bodyPr wrap="square" lIns="128574" tIns="64287" rIns="128574" bIns="64287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简历撰写标准学习及审核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3.3 </a:t>
            </a:r>
            <a:r>
              <a:rPr lang="zh-CN" altLang="en-US" dirty="0">
                <a:sym typeface="+mn-ea"/>
              </a:rPr>
              <a:t>简历撰写注意事项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20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4990" y="1524635"/>
            <a:ext cx="3187203" cy="45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63040" y="1051560"/>
            <a:ext cx="5656580" cy="5584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b="1" kern="1000" dirty="0">
                <a:solidFill>
                  <a:srgbClr val="931C6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简历撰写注意事项</a:t>
            </a:r>
          </a:p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1400" b="1" kern="1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细节要求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2-3页正文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为宜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，不可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1页；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2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简历不宜过于花哨，除web前端</a:t>
            </a:r>
            <a:r>
              <a:rPr lang="en-US" sz="12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/UI</a:t>
            </a:r>
            <a:r>
              <a:rPr sz="12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简历</a:t>
            </a:r>
            <a:r>
              <a:rPr lang="zh-CN" sz="12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sz="12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，其他简历可以不要封面</a:t>
            </a:r>
            <a:r>
              <a:rPr lang="zh-CN" altLang="en-US" sz="12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2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不能有错别字，尤其是专业术语；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2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自我评价：评价自己时，选择自己最亮的三个点，内心要有佐证；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200" kern="1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职业规划：如写此项，需有时间、目标、大体方向和计划；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b="1" kern="10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求职岗位与简历内容一致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后台开发简历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专业技能排版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时，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优先后台技术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框架技术，8条左右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为宜；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项目至少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2个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已上线需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要有链接，核心项目放在最前面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web前端简历：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专业技能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排版时，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优先前端技术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框架技术，需要拓展掌握和了解知识点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node.js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angular.js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react.js等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项目必须有作品截图，如果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已上线需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要有链接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测试简历：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专业技能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要有测试的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知识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点，例如：熟悉测试的流程，掌握黑盒白盒测试，熟练掌握测试用例的撰写，能够熟练运用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最好用测试工具对自己的项目进行一次测试，在撰写项目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有所体现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实施简历：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专业技能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着重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数据库相关知识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必须要有社会实践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凸显能吃苦耐劳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沟通表达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应变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独立处理事务的能力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项目撰写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要求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可不用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像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开发那么严格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B0BA69-351D-4CF2-8716-774922201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 smtClean="0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8FAE61-6116-4B84-AA2E-DCD9E589E7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 smtClean="0"/>
              <a:t>21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5DF5D1-27BB-42DA-9F17-D391124B8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63" y="1091653"/>
            <a:ext cx="4436080" cy="559417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1A1CE3C-E8F0-43C0-AF4A-C68E498D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640"/>
            <a:ext cx="7565390" cy="52641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3.4 </a:t>
            </a:r>
            <a:r>
              <a:rPr lang="zh-CN" altLang="en-US" dirty="0">
                <a:sym typeface="+mn-ea"/>
              </a:rPr>
              <a:t>就业助理专业群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61F584-A502-443F-B5B9-D77522D8938D}"/>
              </a:ext>
            </a:extLst>
          </p:cNvPr>
          <p:cNvSpPr txBox="1"/>
          <p:nvPr/>
        </p:nvSpPr>
        <p:spPr>
          <a:xfrm>
            <a:off x="6428358" y="3284984"/>
            <a:ext cx="349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进群备注：专业班级</a:t>
            </a:r>
            <a:r>
              <a:rPr lang="en-US" altLang="zh-CN" dirty="0"/>
              <a:t>-</a:t>
            </a:r>
            <a:r>
              <a:rPr lang="zh-CN" altLang="en-US" dirty="0"/>
              <a:t>姓名电话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如：计应</a:t>
            </a:r>
            <a:r>
              <a:rPr lang="en-US" altLang="zh-CN" dirty="0"/>
              <a:t>5</a:t>
            </a:r>
            <a:r>
              <a:rPr lang="zh-CN" altLang="en-US" dirty="0"/>
              <a:t>班</a:t>
            </a:r>
            <a:r>
              <a:rPr lang="en-US" altLang="zh-CN" dirty="0"/>
              <a:t>-</a:t>
            </a:r>
            <a:r>
              <a:rPr lang="zh-CN" altLang="en-US" dirty="0"/>
              <a:t>刘威</a:t>
            </a:r>
            <a:r>
              <a:rPr lang="en-US" altLang="zh-CN" dirty="0"/>
              <a:t>12345678901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39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22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3</a:t>
            </a:fld>
            <a:endParaRPr lang="zh-CN" altLang="en-US">
              <a:latin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" y="4854957"/>
            <a:ext cx="6804000" cy="0"/>
          </a:xfrm>
          <a:prstGeom prst="line">
            <a:avLst/>
          </a:prstGeom>
          <a:ln w="38100">
            <a:solidFill>
              <a:srgbClr val="DA1D27"/>
            </a:solidFill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grpSp>
        <p:nvGrpSpPr>
          <p:cNvPr id="23" name="组合 22"/>
          <p:cNvGrpSpPr/>
          <p:nvPr/>
        </p:nvGrpSpPr>
        <p:grpSpPr>
          <a:xfrm flipH="1">
            <a:off x="2701856" y="3169780"/>
            <a:ext cx="4828110" cy="1685177"/>
            <a:chOff x="2728452" y="3169781"/>
            <a:chExt cx="4828110" cy="1685177"/>
          </a:xfrm>
        </p:grpSpPr>
        <p:sp>
          <p:nvSpPr>
            <p:cNvPr id="24" name="平行四边形 23"/>
            <p:cNvSpPr/>
            <p:nvPr/>
          </p:nvSpPr>
          <p:spPr>
            <a:xfrm flipV="1">
              <a:off x="4785631" y="3169782"/>
              <a:ext cx="2763911" cy="1685176"/>
            </a:xfrm>
            <a:prstGeom prst="parallelogram">
              <a:avLst>
                <a:gd name="adj" fmla="val 43841"/>
              </a:avLst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/>
            <p:cNvSpPr/>
            <p:nvPr/>
          </p:nvSpPr>
          <p:spPr>
            <a:xfrm flipV="1">
              <a:off x="2728452" y="3169781"/>
              <a:ext cx="2763911" cy="1685176"/>
            </a:xfrm>
            <a:prstGeom prst="parallelogram">
              <a:avLst>
                <a:gd name="adj" fmla="val 43841"/>
              </a:avLst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 flipV="1">
              <a:off x="4792651" y="3169781"/>
              <a:ext cx="2763911" cy="1685176"/>
            </a:xfrm>
            <a:prstGeom prst="parallelogram">
              <a:avLst>
                <a:gd name="adj" fmla="val 43841"/>
              </a:avLst>
            </a:prstGeom>
            <a:solidFill>
              <a:srgbClr val="DA1D27">
                <a:alpha val="60000"/>
              </a:srgbClr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55387" y="2283732"/>
            <a:ext cx="2567940" cy="2781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505" b="1" dirty="0">
                <a:solidFill>
                  <a:srgbClr val="09425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7505" b="1" dirty="0">
              <a:solidFill>
                <a:srgbClr val="09425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7665085" y="3185160"/>
            <a:ext cx="47459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>
              <a:buNone/>
            </a:pPr>
            <a:r>
              <a:rPr sz="24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就业助理及校内训练流程介绍</a:t>
            </a:r>
          </a:p>
        </p:txBody>
      </p:sp>
      <p:sp>
        <p:nvSpPr>
          <p:cNvPr id="34" name="文本框 8"/>
          <p:cNvSpPr txBox="1">
            <a:spLocks noChangeArrowheads="1"/>
          </p:cNvSpPr>
          <p:nvPr/>
        </p:nvSpPr>
        <p:spPr bwMode="auto">
          <a:xfrm>
            <a:off x="8137132" y="3882490"/>
            <a:ext cx="2291209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就业助理介绍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校内训练流程介绍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4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2778" name="Rectangle 57"/>
          <p:cNvSpPr>
            <a:spLocks noChangeArrowheads="1"/>
          </p:cNvSpPr>
          <p:nvPr/>
        </p:nvSpPr>
        <p:spPr bwMode="auto">
          <a:xfrm>
            <a:off x="5322570" y="2587625"/>
            <a:ext cx="5412105" cy="2226945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11274" name="TextBox 46"/>
          <p:cNvSpPr txBox="1">
            <a:spLocks noChangeArrowheads="1"/>
          </p:cNvSpPr>
          <p:nvPr/>
        </p:nvSpPr>
        <p:spPr bwMode="auto">
          <a:xfrm>
            <a:off x="5322570" y="2501265"/>
            <a:ext cx="5411470" cy="203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就业助理的重要性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就业助理由班级选拔而出，作为顶岗实习期间老师的重要助手，主要在校内训练期间，协助老师进行班级同学的自我介绍演练、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题库背诵、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人力面试演练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、简历撰写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等环节的部分工作。达到班级内训工作的高效进行以及班级同学综合能力的快速提升，为班级同学在求职期间通过企业面试、进入企业实习起到了非常重要的作用。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1.1 </a:t>
            </a:r>
            <a:r>
              <a:rPr lang="zh-CN" altLang="en-US">
                <a:sym typeface="+mn-ea"/>
              </a:rPr>
              <a:t>就业助理介绍</a:t>
            </a:r>
          </a:p>
        </p:txBody>
      </p:sp>
      <p:grpSp>
        <p:nvGrpSpPr>
          <p:cNvPr id="33801" name="组合 8"/>
          <p:cNvGrpSpPr/>
          <p:nvPr/>
        </p:nvGrpSpPr>
        <p:grpSpPr bwMode="auto">
          <a:xfrm>
            <a:off x="1109669" y="2118758"/>
            <a:ext cx="3312368" cy="3165603"/>
            <a:chOff x="1103084" y="2155824"/>
            <a:chExt cx="3176815" cy="3176815"/>
          </a:xfrm>
        </p:grpSpPr>
        <p:sp>
          <p:nvSpPr>
            <p:cNvPr id="7" name="椭圆 6"/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rgbClr val="CCD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281790" y="2334530"/>
              <a:ext cx="2819403" cy="2819403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l="-20000" r="-2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/>
          <p:nvPr/>
        </p:nvSpPr>
        <p:spPr bwMode="auto">
          <a:xfrm>
            <a:off x="5084075" y="2341870"/>
            <a:ext cx="382270" cy="383540"/>
          </a:xfrm>
          <a:custGeom>
            <a:avLst/>
            <a:gdLst>
              <a:gd name="T0" fmla="*/ 0 w 1446"/>
              <a:gd name="T1" fmla="*/ 0 h 1446"/>
              <a:gd name="T2" fmla="*/ 2147483647 w 1446"/>
              <a:gd name="T3" fmla="*/ 0 h 1446"/>
              <a:gd name="T4" fmla="*/ 2147483647 w 1446"/>
              <a:gd name="T5" fmla="*/ 2147483647 h 1446"/>
              <a:gd name="T6" fmla="*/ 2147483647 w 1446"/>
              <a:gd name="T7" fmla="*/ 2147483647 h 1446"/>
              <a:gd name="T8" fmla="*/ 2147483647 w 1446"/>
              <a:gd name="T9" fmla="*/ 2147483647 h 1446"/>
              <a:gd name="T10" fmla="*/ 0 w 1446"/>
              <a:gd name="T11" fmla="*/ 2147483647 h 1446"/>
              <a:gd name="T12" fmla="*/ 0 w 1446"/>
              <a:gd name="T13" fmla="*/ 0 h 14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A443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2"/>
          <p:cNvSpPr/>
          <p:nvPr/>
        </p:nvSpPr>
        <p:spPr bwMode="auto">
          <a:xfrm flipH="1" flipV="1">
            <a:off x="10600795" y="4663790"/>
            <a:ext cx="382270" cy="383540"/>
          </a:xfrm>
          <a:custGeom>
            <a:avLst/>
            <a:gdLst>
              <a:gd name="T0" fmla="*/ 0 w 1446"/>
              <a:gd name="T1" fmla="*/ 0 h 1446"/>
              <a:gd name="T2" fmla="*/ 2147483647 w 1446"/>
              <a:gd name="T3" fmla="*/ 0 h 1446"/>
              <a:gd name="T4" fmla="*/ 2147483647 w 1446"/>
              <a:gd name="T5" fmla="*/ 2147483647 h 1446"/>
              <a:gd name="T6" fmla="*/ 2147483647 w 1446"/>
              <a:gd name="T7" fmla="*/ 2147483647 h 1446"/>
              <a:gd name="T8" fmla="*/ 2147483647 w 1446"/>
              <a:gd name="T9" fmla="*/ 2147483647 h 1446"/>
              <a:gd name="T10" fmla="*/ 0 w 1446"/>
              <a:gd name="T11" fmla="*/ 2147483647 h 1446"/>
              <a:gd name="T12" fmla="*/ 0 w 1446"/>
              <a:gd name="T13" fmla="*/ 0 h 14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8" grpId="0" bldLvl="0" animBg="1"/>
      <p:bldP spid="11274" grpId="0"/>
      <p:bldP spid="15" grpId="0" bldLvl="0" animBg="1"/>
      <p:bldP spid="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5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1.1 </a:t>
            </a:r>
            <a:r>
              <a:rPr lang="zh-CN" altLang="en-US">
                <a:sym typeface="+mn-ea"/>
              </a:rPr>
              <a:t>就业助理介绍</a:t>
            </a:r>
          </a:p>
        </p:txBody>
      </p:sp>
      <p:sp>
        <p:nvSpPr>
          <p:cNvPr id="15" name="灯片编号占位符 4"/>
          <p:cNvSpPr>
            <a:spLocks noGrp="1"/>
          </p:cNvSpPr>
          <p:nvPr/>
        </p:nvSpPr>
        <p:spPr>
          <a:xfrm>
            <a:off x="10151428" y="6354128"/>
            <a:ext cx="1439862" cy="3603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kern="120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24CF38D9-3030-4A67-BD48-CDB4B58BC526}" type="slidenum">
              <a:rPr lang="zh-CN" altLang="en-US"/>
              <a:t>5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16" name="图片占位符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60" y="1818958"/>
            <a:ext cx="3462338" cy="346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87"/>
          <p:cNvSpPr>
            <a:spLocks noChangeArrowheads="1"/>
          </p:cNvSpPr>
          <p:nvPr/>
        </p:nvSpPr>
        <p:spPr bwMode="auto">
          <a:xfrm>
            <a:off x="3343910" y="1469708"/>
            <a:ext cx="785813" cy="785812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AU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Oval 98"/>
          <p:cNvSpPr>
            <a:spLocks noChangeArrowheads="1"/>
          </p:cNvSpPr>
          <p:nvPr/>
        </p:nvSpPr>
        <p:spPr bwMode="auto">
          <a:xfrm>
            <a:off x="4805998" y="4000183"/>
            <a:ext cx="785812" cy="784225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AU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Oval 99"/>
          <p:cNvSpPr>
            <a:spLocks noChangeArrowheads="1"/>
          </p:cNvSpPr>
          <p:nvPr/>
        </p:nvSpPr>
        <p:spPr bwMode="auto">
          <a:xfrm>
            <a:off x="4805998" y="2312670"/>
            <a:ext cx="785812" cy="7858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AU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Oval 100"/>
          <p:cNvSpPr>
            <a:spLocks noChangeArrowheads="1"/>
          </p:cNvSpPr>
          <p:nvPr/>
        </p:nvSpPr>
        <p:spPr bwMode="auto">
          <a:xfrm>
            <a:off x="1883410" y="4000183"/>
            <a:ext cx="784225" cy="784225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AU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Oval 101"/>
          <p:cNvSpPr>
            <a:spLocks noChangeArrowheads="1"/>
          </p:cNvSpPr>
          <p:nvPr/>
        </p:nvSpPr>
        <p:spPr bwMode="auto">
          <a:xfrm>
            <a:off x="1883410" y="2312670"/>
            <a:ext cx="784225" cy="7858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AutoShape 37"/>
          <p:cNvSpPr/>
          <p:nvPr/>
        </p:nvSpPr>
        <p:spPr bwMode="auto">
          <a:xfrm>
            <a:off x="3540760" y="1660208"/>
            <a:ext cx="387350" cy="3873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0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2147483647 h 21600"/>
              <a:gd name="T54" fmla="*/ 2147483647 w 21600"/>
              <a:gd name="T55" fmla="*/ 2147483647 h 21600"/>
              <a:gd name="T56" fmla="*/ 2147483647 w 21600"/>
              <a:gd name="T57" fmla="*/ 2147483647 h 21600"/>
              <a:gd name="T58" fmla="*/ 2147483647 w 21600"/>
              <a:gd name="T59" fmla="*/ 2147483647 h 21600"/>
              <a:gd name="T60" fmla="*/ 2147483647 w 21600"/>
              <a:gd name="T61" fmla="*/ 2147483647 h 21600"/>
              <a:gd name="T62" fmla="*/ 2147483647 w 21600"/>
              <a:gd name="T63" fmla="*/ 2147483647 h 21600"/>
              <a:gd name="T64" fmla="*/ 2147483647 w 21600"/>
              <a:gd name="T65" fmla="*/ 2147483647 h 21600"/>
              <a:gd name="T66" fmla="*/ 2147483647 w 21600"/>
              <a:gd name="T67" fmla="*/ 2147483647 h 21600"/>
              <a:gd name="T68" fmla="*/ 2147483647 w 21600"/>
              <a:gd name="T69" fmla="*/ 2147483647 h 21600"/>
              <a:gd name="T70" fmla="*/ 2147483647 w 21600"/>
              <a:gd name="T71" fmla="*/ 2147483647 h 21600"/>
              <a:gd name="T72" fmla="*/ 2147483647 w 21600"/>
              <a:gd name="T73" fmla="*/ 2147483647 h 21600"/>
              <a:gd name="T74" fmla="*/ 2147483647 w 21600"/>
              <a:gd name="T75" fmla="*/ 2147483647 h 21600"/>
              <a:gd name="T76" fmla="*/ 2147483647 w 21600"/>
              <a:gd name="T77" fmla="*/ 2147483647 h 21600"/>
              <a:gd name="T78" fmla="*/ 2147483647 w 21600"/>
              <a:gd name="T79" fmla="*/ 2147483647 h 2160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2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4"/>
                  <a:pt x="20201" y="5277"/>
                  <a:pt x="20761" y="6590"/>
                </a:cubicBezTo>
                <a:cubicBezTo>
                  <a:pt x="21317" y="7900"/>
                  <a:pt x="21600" y="9306"/>
                  <a:pt x="21600" y="10800"/>
                </a:cubicBezTo>
                <a:cubicBezTo>
                  <a:pt x="21600" y="12294"/>
                  <a:pt x="21317" y="13700"/>
                  <a:pt x="20761" y="15010"/>
                </a:cubicBezTo>
                <a:cubicBezTo>
                  <a:pt x="20201" y="16320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3"/>
                </a:cubicBezTo>
                <a:cubicBezTo>
                  <a:pt x="13706" y="21318"/>
                  <a:pt x="12302" y="21600"/>
                  <a:pt x="10807" y="21600"/>
                </a:cubicBezTo>
                <a:cubicBezTo>
                  <a:pt x="9310" y="21600"/>
                  <a:pt x="7905" y="21318"/>
                  <a:pt x="6594" y="20753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0"/>
                  <a:pt x="848" y="15010"/>
                </a:cubicBezTo>
                <a:cubicBezTo>
                  <a:pt x="283" y="13700"/>
                  <a:pt x="0" y="12294"/>
                  <a:pt x="0" y="10800"/>
                </a:cubicBezTo>
                <a:cubicBezTo>
                  <a:pt x="0" y="9306"/>
                  <a:pt x="283" y="7900"/>
                  <a:pt x="848" y="6590"/>
                </a:cubicBezTo>
                <a:cubicBezTo>
                  <a:pt x="1410" y="5277"/>
                  <a:pt x="2181" y="4134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8164" y="8812"/>
                </a:moveTo>
                <a:cubicBezTo>
                  <a:pt x="18289" y="8688"/>
                  <a:pt x="18354" y="8533"/>
                  <a:pt x="18359" y="8355"/>
                </a:cubicBezTo>
                <a:cubicBezTo>
                  <a:pt x="18362" y="8171"/>
                  <a:pt x="18300" y="8022"/>
                  <a:pt x="18164" y="7895"/>
                </a:cubicBezTo>
                <a:lnTo>
                  <a:pt x="16757" y="6449"/>
                </a:lnTo>
                <a:cubicBezTo>
                  <a:pt x="16613" y="6322"/>
                  <a:pt x="16455" y="6260"/>
                  <a:pt x="16277" y="6260"/>
                </a:cubicBezTo>
                <a:cubicBezTo>
                  <a:pt x="16099" y="6260"/>
                  <a:pt x="15946" y="6322"/>
                  <a:pt x="15811" y="6449"/>
                </a:cubicBezTo>
                <a:lnTo>
                  <a:pt x="9697" y="12570"/>
                </a:lnTo>
                <a:cubicBezTo>
                  <a:pt x="9570" y="12697"/>
                  <a:pt x="9417" y="12760"/>
                  <a:pt x="9245" y="12760"/>
                </a:cubicBezTo>
                <a:cubicBezTo>
                  <a:pt x="9069" y="12760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9"/>
                  <a:pt x="5507" y="9394"/>
                  <a:pt x="5334" y="9394"/>
                </a:cubicBezTo>
                <a:cubicBezTo>
                  <a:pt x="5156" y="9394"/>
                  <a:pt x="4995" y="9459"/>
                  <a:pt x="4840" y="9583"/>
                </a:cubicBezTo>
                <a:lnTo>
                  <a:pt x="3433" y="11015"/>
                </a:lnTo>
                <a:cubicBezTo>
                  <a:pt x="3306" y="11142"/>
                  <a:pt x="3246" y="11297"/>
                  <a:pt x="3246" y="11475"/>
                </a:cubicBezTo>
                <a:cubicBezTo>
                  <a:pt x="3246" y="11656"/>
                  <a:pt x="3306" y="11811"/>
                  <a:pt x="3433" y="11935"/>
                </a:cubicBezTo>
                <a:lnTo>
                  <a:pt x="7747" y="16249"/>
                </a:lnTo>
                <a:cubicBezTo>
                  <a:pt x="7874" y="16374"/>
                  <a:pt x="8044" y="16484"/>
                  <a:pt x="8261" y="16580"/>
                </a:cubicBezTo>
                <a:cubicBezTo>
                  <a:pt x="8479" y="16673"/>
                  <a:pt x="8677" y="16721"/>
                  <a:pt x="8858" y="16721"/>
                </a:cubicBezTo>
                <a:lnTo>
                  <a:pt x="9618" y="16721"/>
                </a:lnTo>
                <a:cubicBezTo>
                  <a:pt x="9796" y="16721"/>
                  <a:pt x="9993" y="16676"/>
                  <a:pt x="10205" y="16585"/>
                </a:cubicBezTo>
                <a:cubicBezTo>
                  <a:pt x="10417" y="16495"/>
                  <a:pt x="10592" y="16382"/>
                  <a:pt x="10728" y="16249"/>
                </a:cubicBezTo>
                <a:lnTo>
                  <a:pt x="18164" y="8812"/>
                </a:lnTo>
                <a:close/>
                <a:moveTo>
                  <a:pt x="18164" y="8812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3" name="AutoShape 38"/>
          <p:cNvSpPr/>
          <p:nvPr/>
        </p:nvSpPr>
        <p:spPr bwMode="auto">
          <a:xfrm>
            <a:off x="5013960" y="2512695"/>
            <a:ext cx="387350" cy="3873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0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2147483647 h 2160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1600" h="21600">
                <a:moveTo>
                  <a:pt x="18055" y="7482"/>
                </a:moveTo>
                <a:lnTo>
                  <a:pt x="5879" y="19673"/>
                </a:lnTo>
                <a:lnTo>
                  <a:pt x="0" y="21600"/>
                </a:lnTo>
                <a:lnTo>
                  <a:pt x="1929" y="15722"/>
                </a:lnTo>
                <a:lnTo>
                  <a:pt x="14117" y="3543"/>
                </a:lnTo>
                <a:lnTo>
                  <a:pt x="18055" y="7482"/>
                </a:lnTo>
                <a:close/>
                <a:moveTo>
                  <a:pt x="14484" y="6483"/>
                </a:moveTo>
                <a:cubicBezTo>
                  <a:pt x="14672" y="6295"/>
                  <a:pt x="14672" y="6093"/>
                  <a:pt x="14484" y="5878"/>
                </a:cubicBezTo>
                <a:cubicBezTo>
                  <a:pt x="14393" y="5784"/>
                  <a:pt x="14287" y="5737"/>
                  <a:pt x="14170" y="5737"/>
                </a:cubicBezTo>
                <a:cubicBezTo>
                  <a:pt x="14052" y="5737"/>
                  <a:pt x="13958" y="5784"/>
                  <a:pt x="13882" y="5878"/>
                </a:cubicBezTo>
                <a:lnTo>
                  <a:pt x="4179" y="15555"/>
                </a:lnTo>
                <a:cubicBezTo>
                  <a:pt x="4085" y="15649"/>
                  <a:pt x="4035" y="15751"/>
                  <a:pt x="4035" y="15869"/>
                </a:cubicBezTo>
                <a:cubicBezTo>
                  <a:pt x="4035" y="15986"/>
                  <a:pt x="4085" y="16092"/>
                  <a:pt x="4179" y="16186"/>
                </a:cubicBezTo>
                <a:cubicBezTo>
                  <a:pt x="4252" y="16262"/>
                  <a:pt x="4358" y="16298"/>
                  <a:pt x="4487" y="16298"/>
                </a:cubicBezTo>
                <a:cubicBezTo>
                  <a:pt x="4599" y="16298"/>
                  <a:pt x="4696" y="16262"/>
                  <a:pt x="4784" y="16186"/>
                </a:cubicBezTo>
                <a:lnTo>
                  <a:pt x="14484" y="6483"/>
                </a:lnTo>
                <a:close/>
                <a:moveTo>
                  <a:pt x="21107" y="2068"/>
                </a:moveTo>
                <a:cubicBezTo>
                  <a:pt x="21436" y="2394"/>
                  <a:pt x="21600" y="2791"/>
                  <a:pt x="21600" y="3255"/>
                </a:cubicBezTo>
                <a:cubicBezTo>
                  <a:pt x="21600" y="3722"/>
                  <a:pt x="21436" y="4110"/>
                  <a:pt x="21107" y="4430"/>
                </a:cubicBezTo>
                <a:lnTo>
                  <a:pt x="19436" y="6101"/>
                </a:lnTo>
                <a:lnTo>
                  <a:pt x="15497" y="2165"/>
                </a:lnTo>
                <a:lnTo>
                  <a:pt x="17171" y="491"/>
                </a:lnTo>
                <a:cubicBezTo>
                  <a:pt x="17494" y="165"/>
                  <a:pt x="17891" y="0"/>
                  <a:pt x="18349" y="0"/>
                </a:cubicBezTo>
                <a:cubicBezTo>
                  <a:pt x="18807" y="0"/>
                  <a:pt x="19204" y="165"/>
                  <a:pt x="19530" y="491"/>
                </a:cubicBezTo>
                <a:lnTo>
                  <a:pt x="20331" y="1266"/>
                </a:lnTo>
                <a:lnTo>
                  <a:pt x="21107" y="2068"/>
                </a:lnTo>
                <a:close/>
                <a:moveTo>
                  <a:pt x="21107" y="2068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4" name="AutoShape 39"/>
          <p:cNvSpPr/>
          <p:nvPr/>
        </p:nvSpPr>
        <p:spPr bwMode="auto">
          <a:xfrm>
            <a:off x="5013960" y="4201795"/>
            <a:ext cx="387350" cy="3873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0 h 21600"/>
              <a:gd name="T24" fmla="*/ 2147483647 w 21600"/>
              <a:gd name="T25" fmla="*/ 0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2147483647 h 21600"/>
              <a:gd name="T54" fmla="*/ 2147483647 w 21600"/>
              <a:gd name="T55" fmla="*/ 2147483647 h 21600"/>
              <a:gd name="T56" fmla="*/ 2147483647 w 21600"/>
              <a:gd name="T57" fmla="*/ 2147483647 h 21600"/>
              <a:gd name="T58" fmla="*/ 2147483647 w 21600"/>
              <a:gd name="T59" fmla="*/ 2147483647 h 21600"/>
              <a:gd name="T60" fmla="*/ 2147483647 w 21600"/>
              <a:gd name="T61" fmla="*/ 2147483647 h 21600"/>
              <a:gd name="T62" fmla="*/ 2147483647 w 21600"/>
              <a:gd name="T63" fmla="*/ 2147483647 h 21600"/>
              <a:gd name="T64" fmla="*/ 2147483647 w 21600"/>
              <a:gd name="T65" fmla="*/ 2147483647 h 21600"/>
              <a:gd name="T66" fmla="*/ 2147483647 w 21600"/>
              <a:gd name="T67" fmla="*/ 2147483647 h 21600"/>
              <a:gd name="T68" fmla="*/ 2147483647 w 21600"/>
              <a:gd name="T69" fmla="*/ 2147483647 h 21600"/>
              <a:gd name="T70" fmla="*/ 2147483647 w 21600"/>
              <a:gd name="T71" fmla="*/ 2147483647 h 21600"/>
              <a:gd name="T72" fmla="*/ 2147483647 w 21600"/>
              <a:gd name="T73" fmla="*/ 2147483647 h 216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6" y="159"/>
                  <a:pt x="21208" y="479"/>
                </a:cubicBezTo>
                <a:cubicBezTo>
                  <a:pt x="21470" y="799"/>
                  <a:pt x="21600" y="1178"/>
                  <a:pt x="21600" y="1616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4"/>
                </a:cubicBezTo>
                <a:cubicBezTo>
                  <a:pt x="20949" y="21441"/>
                  <a:pt x="20633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41"/>
                  <a:pt x="397" y="21124"/>
                </a:cubicBezTo>
                <a:cubicBezTo>
                  <a:pt x="132" y="20804"/>
                  <a:pt x="0" y="20422"/>
                  <a:pt x="0" y="19984"/>
                </a:cubicBezTo>
                <a:lnTo>
                  <a:pt x="0" y="1616"/>
                </a:lnTo>
                <a:cubicBezTo>
                  <a:pt x="0" y="1178"/>
                  <a:pt x="132" y="799"/>
                  <a:pt x="397" y="479"/>
                </a:cubicBezTo>
                <a:cubicBezTo>
                  <a:pt x="661" y="159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1"/>
                </a:moveTo>
                <a:lnTo>
                  <a:pt x="1802" y="2171"/>
                </a:lnTo>
                <a:lnTo>
                  <a:pt x="1802" y="19441"/>
                </a:lnTo>
                <a:lnTo>
                  <a:pt x="19805" y="19441"/>
                </a:lnTo>
                <a:lnTo>
                  <a:pt x="19805" y="2171"/>
                </a:lnTo>
                <a:close/>
                <a:moveTo>
                  <a:pt x="5425" y="8663"/>
                </a:moveTo>
                <a:cubicBezTo>
                  <a:pt x="4911" y="8663"/>
                  <a:pt x="4475" y="8454"/>
                  <a:pt x="4125" y="8034"/>
                </a:cubicBezTo>
                <a:cubicBezTo>
                  <a:pt x="3770" y="7611"/>
                  <a:pt x="3599" y="7103"/>
                  <a:pt x="3599" y="6513"/>
                </a:cubicBezTo>
                <a:cubicBezTo>
                  <a:pt x="3599" y="5896"/>
                  <a:pt x="3770" y="5373"/>
                  <a:pt x="4125" y="4953"/>
                </a:cubicBezTo>
                <a:cubicBezTo>
                  <a:pt x="4478" y="4527"/>
                  <a:pt x="4911" y="4321"/>
                  <a:pt x="5425" y="4321"/>
                </a:cubicBezTo>
                <a:cubicBezTo>
                  <a:pt x="5915" y="4321"/>
                  <a:pt x="6341" y="4530"/>
                  <a:pt x="6693" y="4953"/>
                </a:cubicBezTo>
                <a:cubicBezTo>
                  <a:pt x="7046" y="5373"/>
                  <a:pt x="7220" y="5896"/>
                  <a:pt x="7220" y="6513"/>
                </a:cubicBezTo>
                <a:cubicBezTo>
                  <a:pt x="7220" y="7103"/>
                  <a:pt x="7046" y="7611"/>
                  <a:pt x="6693" y="8034"/>
                </a:cubicBezTo>
                <a:cubicBezTo>
                  <a:pt x="6341" y="8454"/>
                  <a:pt x="5915" y="8663"/>
                  <a:pt x="5425" y="8663"/>
                </a:cubicBezTo>
                <a:moveTo>
                  <a:pt x="18001" y="17288"/>
                </a:moveTo>
                <a:lnTo>
                  <a:pt x="3599" y="17288"/>
                </a:lnTo>
                <a:lnTo>
                  <a:pt x="3599" y="15810"/>
                </a:lnTo>
                <a:lnTo>
                  <a:pt x="6845" y="10746"/>
                </a:lnTo>
                <a:lnTo>
                  <a:pt x="9046" y="12943"/>
                </a:lnTo>
                <a:lnTo>
                  <a:pt x="13193" y="5388"/>
                </a:lnTo>
                <a:lnTo>
                  <a:pt x="17999" y="11351"/>
                </a:lnTo>
                <a:lnTo>
                  <a:pt x="17999" y="17288"/>
                </a:lnTo>
                <a:lnTo>
                  <a:pt x="18001" y="17288"/>
                </a:lnTo>
                <a:close/>
                <a:moveTo>
                  <a:pt x="18001" y="17288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" name="AutoShape 41"/>
          <p:cNvSpPr/>
          <p:nvPr/>
        </p:nvSpPr>
        <p:spPr bwMode="auto">
          <a:xfrm>
            <a:off x="2081848" y="4201795"/>
            <a:ext cx="387350" cy="3873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0 w 21600"/>
              <a:gd name="T33" fmla="*/ 2147483647 h 21600"/>
              <a:gd name="T34" fmla="*/ 0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0 h 21600"/>
              <a:gd name="T48" fmla="*/ 2147483647 w 21600"/>
              <a:gd name="T49" fmla="*/ 0 h 21600"/>
              <a:gd name="T50" fmla="*/ 2147483647 w 21600"/>
              <a:gd name="T51" fmla="*/ 2147483647 h 21600"/>
              <a:gd name="T52" fmla="*/ 2147483647 w 21600"/>
              <a:gd name="T53" fmla="*/ 2147483647 h 21600"/>
              <a:gd name="T54" fmla="*/ 2147483647 w 21600"/>
              <a:gd name="T55" fmla="*/ 2147483647 h 21600"/>
              <a:gd name="T56" fmla="*/ 2147483647 w 21600"/>
              <a:gd name="T57" fmla="*/ 2147483647 h 21600"/>
              <a:gd name="T58" fmla="*/ 2147483647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20278" y="8468"/>
                </a:moveTo>
                <a:cubicBezTo>
                  <a:pt x="20642" y="8468"/>
                  <a:pt x="20954" y="8597"/>
                  <a:pt x="21212" y="8853"/>
                </a:cubicBezTo>
                <a:cubicBezTo>
                  <a:pt x="21471" y="9111"/>
                  <a:pt x="21600" y="9423"/>
                  <a:pt x="21600" y="9787"/>
                </a:cubicBezTo>
                <a:lnTo>
                  <a:pt x="21600" y="11813"/>
                </a:lnTo>
                <a:cubicBezTo>
                  <a:pt x="21600" y="12181"/>
                  <a:pt x="21471" y="12489"/>
                  <a:pt x="21212" y="12747"/>
                </a:cubicBezTo>
                <a:cubicBezTo>
                  <a:pt x="20954" y="13006"/>
                  <a:pt x="20642" y="13135"/>
                  <a:pt x="20278" y="13135"/>
                </a:cubicBezTo>
                <a:lnTo>
                  <a:pt x="13134" y="13135"/>
                </a:lnTo>
                <a:lnTo>
                  <a:pt x="13134" y="20252"/>
                </a:lnTo>
                <a:cubicBezTo>
                  <a:pt x="13134" y="20637"/>
                  <a:pt x="13005" y="20957"/>
                  <a:pt x="12746" y="21212"/>
                </a:cubicBezTo>
                <a:cubicBezTo>
                  <a:pt x="12488" y="21471"/>
                  <a:pt x="12176" y="21600"/>
                  <a:pt x="11812" y="21600"/>
                </a:cubicBezTo>
                <a:lnTo>
                  <a:pt x="9788" y="21600"/>
                </a:lnTo>
                <a:cubicBezTo>
                  <a:pt x="9424" y="21600"/>
                  <a:pt x="9112" y="21471"/>
                  <a:pt x="8854" y="21212"/>
                </a:cubicBezTo>
                <a:cubicBezTo>
                  <a:pt x="8592" y="20957"/>
                  <a:pt x="8466" y="20645"/>
                  <a:pt x="8466" y="20278"/>
                </a:cubicBezTo>
                <a:lnTo>
                  <a:pt x="8466" y="13135"/>
                </a:lnTo>
                <a:lnTo>
                  <a:pt x="1351" y="13135"/>
                </a:lnTo>
                <a:cubicBezTo>
                  <a:pt x="966" y="13135"/>
                  <a:pt x="646" y="13012"/>
                  <a:pt x="388" y="12762"/>
                </a:cubicBezTo>
                <a:cubicBezTo>
                  <a:pt x="129" y="12515"/>
                  <a:pt x="0" y="12198"/>
                  <a:pt x="0" y="11813"/>
                </a:cubicBezTo>
                <a:lnTo>
                  <a:pt x="0" y="9787"/>
                </a:lnTo>
                <a:cubicBezTo>
                  <a:pt x="0" y="9422"/>
                  <a:pt x="129" y="9114"/>
                  <a:pt x="388" y="8853"/>
                </a:cubicBezTo>
                <a:cubicBezTo>
                  <a:pt x="646" y="8597"/>
                  <a:pt x="955" y="8468"/>
                  <a:pt x="1322" y="8468"/>
                </a:cubicBezTo>
                <a:lnTo>
                  <a:pt x="8466" y="8468"/>
                </a:lnTo>
                <a:lnTo>
                  <a:pt x="8466" y="1351"/>
                </a:lnTo>
                <a:cubicBezTo>
                  <a:pt x="8466" y="966"/>
                  <a:pt x="8589" y="646"/>
                  <a:pt x="8839" y="388"/>
                </a:cubicBezTo>
                <a:cubicBezTo>
                  <a:pt x="9089" y="132"/>
                  <a:pt x="9403" y="0"/>
                  <a:pt x="9788" y="0"/>
                </a:cubicBezTo>
                <a:lnTo>
                  <a:pt x="11812" y="0"/>
                </a:lnTo>
                <a:cubicBezTo>
                  <a:pt x="12176" y="0"/>
                  <a:pt x="12488" y="132"/>
                  <a:pt x="12746" y="388"/>
                </a:cubicBezTo>
                <a:cubicBezTo>
                  <a:pt x="13005" y="646"/>
                  <a:pt x="13134" y="957"/>
                  <a:pt x="13134" y="1322"/>
                </a:cubicBezTo>
                <a:lnTo>
                  <a:pt x="13134" y="8468"/>
                </a:lnTo>
                <a:lnTo>
                  <a:pt x="20278" y="8468"/>
                </a:lnTo>
                <a:close/>
                <a:moveTo>
                  <a:pt x="20278" y="8468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" name="AutoShape 42"/>
          <p:cNvSpPr/>
          <p:nvPr/>
        </p:nvSpPr>
        <p:spPr bwMode="auto">
          <a:xfrm>
            <a:off x="2081848" y="2512695"/>
            <a:ext cx="387350" cy="3873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0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0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2147483647 h 21600"/>
              <a:gd name="T54" fmla="*/ 2147483647 w 21600"/>
              <a:gd name="T55" fmla="*/ 2147483647 h 21600"/>
              <a:gd name="T56" fmla="*/ 2147483647 w 21600"/>
              <a:gd name="T57" fmla="*/ 2147483647 h 21600"/>
              <a:gd name="T58" fmla="*/ 2147483647 w 21600"/>
              <a:gd name="T59" fmla="*/ 2147483647 h 21600"/>
              <a:gd name="T60" fmla="*/ 2147483647 w 21600"/>
              <a:gd name="T61" fmla="*/ 2147483647 h 21600"/>
              <a:gd name="T62" fmla="*/ 2147483647 w 21600"/>
              <a:gd name="T63" fmla="*/ 2147483647 h 21600"/>
              <a:gd name="T64" fmla="*/ 2147483647 w 21600"/>
              <a:gd name="T65" fmla="*/ 2147483647 h 21600"/>
              <a:gd name="T66" fmla="*/ 2147483647 w 21600"/>
              <a:gd name="T67" fmla="*/ 2147483647 h 21600"/>
              <a:gd name="T68" fmla="*/ 2147483647 w 21600"/>
              <a:gd name="T69" fmla="*/ 2147483647 h 21600"/>
              <a:gd name="T70" fmla="*/ 2147483647 w 21600"/>
              <a:gd name="T71" fmla="*/ 2147483647 h 21600"/>
              <a:gd name="T72" fmla="*/ 2147483647 w 21600"/>
              <a:gd name="T73" fmla="*/ 2147483647 h 21600"/>
              <a:gd name="T74" fmla="*/ 2147483647 w 21600"/>
              <a:gd name="T75" fmla="*/ 2147483647 h 21600"/>
              <a:gd name="T76" fmla="*/ 2147483647 w 21600"/>
              <a:gd name="T77" fmla="*/ 2147483647 h 21600"/>
              <a:gd name="T78" fmla="*/ 2147483647 w 21600"/>
              <a:gd name="T79" fmla="*/ 2147483647 h 21600"/>
              <a:gd name="T80" fmla="*/ 2147483647 w 21600"/>
              <a:gd name="T81" fmla="*/ 2147483647 h 216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2" y="0"/>
                  <a:pt x="13706" y="280"/>
                  <a:pt x="15011" y="847"/>
                </a:cubicBezTo>
                <a:cubicBezTo>
                  <a:pt x="16319" y="1409"/>
                  <a:pt x="17464" y="2177"/>
                  <a:pt x="18450" y="3157"/>
                </a:cubicBezTo>
                <a:cubicBezTo>
                  <a:pt x="19433" y="4136"/>
                  <a:pt x="20201" y="5280"/>
                  <a:pt x="20761" y="6590"/>
                </a:cubicBezTo>
                <a:cubicBezTo>
                  <a:pt x="21317" y="7903"/>
                  <a:pt x="21600" y="9306"/>
                  <a:pt x="21600" y="10800"/>
                </a:cubicBezTo>
                <a:cubicBezTo>
                  <a:pt x="21600" y="12296"/>
                  <a:pt x="21317" y="13700"/>
                  <a:pt x="20761" y="15010"/>
                </a:cubicBezTo>
                <a:cubicBezTo>
                  <a:pt x="20201" y="16323"/>
                  <a:pt x="19430" y="17466"/>
                  <a:pt x="18450" y="18443"/>
                </a:cubicBezTo>
                <a:cubicBezTo>
                  <a:pt x="17464" y="19423"/>
                  <a:pt x="16319" y="20191"/>
                  <a:pt x="15011" y="20756"/>
                </a:cubicBezTo>
                <a:cubicBezTo>
                  <a:pt x="13706" y="21320"/>
                  <a:pt x="12302" y="21600"/>
                  <a:pt x="10807" y="21600"/>
                </a:cubicBezTo>
                <a:cubicBezTo>
                  <a:pt x="9310" y="21600"/>
                  <a:pt x="7905" y="21320"/>
                  <a:pt x="6594" y="20756"/>
                </a:cubicBezTo>
                <a:cubicBezTo>
                  <a:pt x="5281" y="20191"/>
                  <a:pt x="4136" y="19423"/>
                  <a:pt x="3159" y="18443"/>
                </a:cubicBezTo>
                <a:cubicBezTo>
                  <a:pt x="2178" y="17466"/>
                  <a:pt x="1410" y="16323"/>
                  <a:pt x="848" y="15010"/>
                </a:cubicBezTo>
                <a:cubicBezTo>
                  <a:pt x="283" y="13700"/>
                  <a:pt x="0" y="12296"/>
                  <a:pt x="0" y="10800"/>
                </a:cubicBezTo>
                <a:cubicBezTo>
                  <a:pt x="0" y="9306"/>
                  <a:pt x="283" y="7903"/>
                  <a:pt x="848" y="6590"/>
                </a:cubicBezTo>
                <a:cubicBezTo>
                  <a:pt x="1410" y="5280"/>
                  <a:pt x="2181" y="4136"/>
                  <a:pt x="3159" y="3157"/>
                </a:cubicBezTo>
                <a:cubicBezTo>
                  <a:pt x="4136" y="2177"/>
                  <a:pt x="5281" y="1409"/>
                  <a:pt x="6594" y="847"/>
                </a:cubicBezTo>
                <a:cubicBezTo>
                  <a:pt x="7903" y="282"/>
                  <a:pt x="9307" y="0"/>
                  <a:pt x="10807" y="0"/>
                </a:cubicBezTo>
                <a:moveTo>
                  <a:pt x="17043" y="9750"/>
                </a:moveTo>
                <a:cubicBezTo>
                  <a:pt x="17043" y="9623"/>
                  <a:pt x="16995" y="9518"/>
                  <a:pt x="16899" y="9433"/>
                </a:cubicBezTo>
                <a:cubicBezTo>
                  <a:pt x="16805" y="9346"/>
                  <a:pt x="16704" y="9304"/>
                  <a:pt x="16596" y="9304"/>
                </a:cubicBezTo>
                <a:lnTo>
                  <a:pt x="12350" y="9304"/>
                </a:lnTo>
                <a:lnTo>
                  <a:pt x="12350" y="4628"/>
                </a:lnTo>
                <a:cubicBezTo>
                  <a:pt x="12350" y="4329"/>
                  <a:pt x="12203" y="4184"/>
                  <a:pt x="11917" y="4193"/>
                </a:cubicBezTo>
                <a:lnTo>
                  <a:pt x="9700" y="4193"/>
                </a:lnTo>
                <a:cubicBezTo>
                  <a:pt x="9403" y="4193"/>
                  <a:pt x="9253" y="4337"/>
                  <a:pt x="9253" y="4628"/>
                </a:cubicBezTo>
                <a:lnTo>
                  <a:pt x="9253" y="9304"/>
                </a:lnTo>
                <a:lnTo>
                  <a:pt x="5021" y="9304"/>
                </a:lnTo>
                <a:cubicBezTo>
                  <a:pt x="4724" y="9304"/>
                  <a:pt x="4574" y="9453"/>
                  <a:pt x="4574" y="9750"/>
                </a:cubicBezTo>
                <a:lnTo>
                  <a:pt x="4574" y="11884"/>
                </a:lnTo>
                <a:cubicBezTo>
                  <a:pt x="4574" y="12181"/>
                  <a:pt x="4724" y="12330"/>
                  <a:pt x="5021" y="12330"/>
                </a:cubicBezTo>
                <a:lnTo>
                  <a:pt x="9253" y="12330"/>
                </a:lnTo>
                <a:lnTo>
                  <a:pt x="9253" y="16981"/>
                </a:lnTo>
                <a:cubicBezTo>
                  <a:pt x="9253" y="17277"/>
                  <a:pt x="9403" y="17424"/>
                  <a:pt x="9700" y="17413"/>
                </a:cubicBezTo>
                <a:lnTo>
                  <a:pt x="11917" y="17413"/>
                </a:lnTo>
                <a:cubicBezTo>
                  <a:pt x="12214" y="17413"/>
                  <a:pt x="12358" y="17269"/>
                  <a:pt x="12350" y="16981"/>
                </a:cubicBezTo>
                <a:lnTo>
                  <a:pt x="12350" y="12330"/>
                </a:lnTo>
                <a:lnTo>
                  <a:pt x="16596" y="12330"/>
                </a:lnTo>
                <a:cubicBezTo>
                  <a:pt x="16704" y="12330"/>
                  <a:pt x="16805" y="12288"/>
                  <a:pt x="16899" y="12201"/>
                </a:cubicBezTo>
                <a:cubicBezTo>
                  <a:pt x="16995" y="12119"/>
                  <a:pt x="17043" y="12011"/>
                  <a:pt x="17043" y="11884"/>
                </a:cubicBezTo>
                <a:lnTo>
                  <a:pt x="17043" y="9750"/>
                </a:lnTo>
                <a:close/>
                <a:moveTo>
                  <a:pt x="17043" y="975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6798945" y="1533525"/>
            <a:ext cx="4500880" cy="658495"/>
            <a:chOff x="11042" y="3314"/>
            <a:chExt cx="7088" cy="1037"/>
          </a:xfrm>
        </p:grpSpPr>
        <p:sp>
          <p:nvSpPr>
            <p:cNvPr id="28" name="Oval 103"/>
            <p:cNvSpPr>
              <a:spLocks noChangeArrowheads="1"/>
            </p:cNvSpPr>
            <p:nvPr/>
          </p:nvSpPr>
          <p:spPr bwMode="auto">
            <a:xfrm>
              <a:off x="11042" y="3429"/>
              <a:ext cx="923" cy="9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en-AU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TextBox 15"/>
            <p:cNvSpPr txBox="1">
              <a:spLocks noChangeArrowheads="1"/>
            </p:cNvSpPr>
            <p:nvPr/>
          </p:nvSpPr>
          <p:spPr bwMode="auto">
            <a:xfrm>
              <a:off x="11160" y="3619"/>
              <a:ext cx="104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12071" y="3314"/>
              <a:ext cx="6059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 eaLnBrk="1" latinLnBrk="0" hangingPunct="1">
                <a:lnSpc>
                  <a:spcPct val="2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深入了解顶岗实习，早做准备，快人一步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85610" y="2999105"/>
            <a:ext cx="4505960" cy="585470"/>
            <a:chOff x="11042" y="5643"/>
            <a:chExt cx="7096" cy="922"/>
          </a:xfrm>
        </p:grpSpPr>
        <p:sp>
          <p:nvSpPr>
            <p:cNvPr id="32" name="Oval 106"/>
            <p:cNvSpPr>
              <a:spLocks noChangeArrowheads="1"/>
            </p:cNvSpPr>
            <p:nvPr/>
          </p:nvSpPr>
          <p:spPr bwMode="auto">
            <a:xfrm>
              <a:off x="11042" y="5643"/>
              <a:ext cx="923" cy="9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en-AU" altLang="en-US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TextBox 15"/>
            <p:cNvSpPr txBox="1">
              <a:spLocks noChangeArrowheads="1"/>
            </p:cNvSpPr>
            <p:nvPr/>
          </p:nvSpPr>
          <p:spPr bwMode="auto">
            <a:xfrm>
              <a:off x="11160" y="5840"/>
              <a:ext cx="1042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12104" y="5716"/>
              <a:ext cx="6034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algn="l" eaLnBrk="1" hangingPunct="1">
                <a:spcBef>
                  <a:spcPct val="20000"/>
                </a:spcBef>
                <a:buClrTx/>
                <a:buSzTx/>
                <a:buFont typeface="Arial" panose="020B0604020202020204" pitchFamily="34" charset="0"/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与老师、企业亲切接触，机会更多，优势更大，企业招聘的第一选择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98945" y="4399280"/>
            <a:ext cx="4347845" cy="586105"/>
            <a:chOff x="11042" y="7395"/>
            <a:chExt cx="6847" cy="923"/>
          </a:xfrm>
        </p:grpSpPr>
        <p:sp>
          <p:nvSpPr>
            <p:cNvPr id="36" name="Oval 109"/>
            <p:cNvSpPr>
              <a:spLocks noChangeArrowheads="1"/>
            </p:cNvSpPr>
            <p:nvPr/>
          </p:nvSpPr>
          <p:spPr bwMode="auto">
            <a:xfrm>
              <a:off x="11042" y="7395"/>
              <a:ext cx="923" cy="92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en-AU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TextBox 15"/>
            <p:cNvSpPr txBox="1">
              <a:spLocks noChangeArrowheads="1"/>
            </p:cNvSpPr>
            <p:nvPr/>
          </p:nvSpPr>
          <p:spPr bwMode="auto">
            <a:xfrm>
              <a:off x="11160" y="7598"/>
              <a:ext cx="104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12083" y="7469"/>
              <a:ext cx="5806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defTabSz="1216025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综合能力与求职能力双重提升，面试通过率更高</a:t>
              </a:r>
            </a:p>
          </p:txBody>
        </p:sp>
      </p:grpSp>
      <p:sp>
        <p:nvSpPr>
          <p:cNvPr id="39" name="矩形 83"/>
          <p:cNvSpPr>
            <a:spLocks noChangeArrowheads="1"/>
          </p:cNvSpPr>
          <p:nvPr/>
        </p:nvSpPr>
        <p:spPr bwMode="auto">
          <a:xfrm>
            <a:off x="1153160" y="5639435"/>
            <a:ext cx="10198735" cy="627380"/>
          </a:xfrm>
          <a:prstGeom prst="rect">
            <a:avLst/>
          </a:prstGeom>
          <a:solidFill>
            <a:srgbClr val="1C4885"/>
          </a:solidFill>
          <a:ln w="9525">
            <a:solidFill>
              <a:srgbClr val="B8B8B8"/>
            </a:solidFill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40" name="TextBox 13"/>
          <p:cNvSpPr txBox="1">
            <a:spLocks noChangeArrowheads="1"/>
          </p:cNvSpPr>
          <p:nvPr/>
        </p:nvSpPr>
        <p:spPr bwMode="auto">
          <a:xfrm>
            <a:off x="1256665" y="5610860"/>
            <a:ext cx="100952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当选就业助理对我自己有哪些优势？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6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1.1 </a:t>
            </a:r>
            <a:r>
              <a:rPr lang="zh-CN" altLang="en-US">
                <a:sym typeface="+mn-ea"/>
              </a:rPr>
              <a:t>就业助理介绍</a:t>
            </a:r>
          </a:p>
        </p:txBody>
      </p:sp>
      <p:sp>
        <p:nvSpPr>
          <p:cNvPr id="2" name="箭头3"/>
          <p:cNvSpPr/>
          <p:nvPr/>
        </p:nvSpPr>
        <p:spPr bwMode="gray">
          <a:xfrm flipV="1">
            <a:off x="3357338" y="3510691"/>
            <a:ext cx="1609352" cy="187642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" name="箭头2"/>
          <p:cNvSpPr/>
          <p:nvPr/>
        </p:nvSpPr>
        <p:spPr bwMode="gray">
          <a:xfrm rot="16200000">
            <a:off x="3781651" y="2819359"/>
            <a:ext cx="477838" cy="1912938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</a:endParaRPr>
          </a:p>
        </p:txBody>
      </p:sp>
      <p:sp>
        <p:nvSpPr>
          <p:cNvPr id="7" name="箭头1"/>
          <p:cNvSpPr/>
          <p:nvPr/>
        </p:nvSpPr>
        <p:spPr bwMode="gray">
          <a:xfrm>
            <a:off x="3346988" y="2066314"/>
            <a:ext cx="1609352" cy="187642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</a:endParaRPr>
          </a:p>
        </p:txBody>
      </p:sp>
      <p:sp>
        <p:nvSpPr>
          <p:cNvPr id="8" name="文本1"/>
          <p:cNvSpPr>
            <a:spLocks noChangeArrowheads="1"/>
          </p:cNvSpPr>
          <p:nvPr/>
        </p:nvSpPr>
        <p:spPr bwMode="gray">
          <a:xfrm>
            <a:off x="7726763" y="3148766"/>
            <a:ext cx="3381201" cy="1155600"/>
          </a:xfrm>
          <a:prstGeom prst="roundRect">
            <a:avLst>
              <a:gd name="adj" fmla="val 1150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ysClr val="windowText" lastClr="000000"/>
                </a:solidFill>
                <a:prstDash val="sysDot"/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具有管理者的潜质</a:t>
            </a:r>
            <a:r>
              <a:rPr lang="en-US" altLang="zh-CN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为后期进入企业打下坚实的基础</a:t>
            </a:r>
          </a:p>
        </p:txBody>
      </p:sp>
      <p:sp>
        <p:nvSpPr>
          <p:cNvPr id="9" name="标题1"/>
          <p:cNvSpPr>
            <a:spLocks noChangeArrowheads="1"/>
          </p:cNvSpPr>
          <p:nvPr/>
        </p:nvSpPr>
        <p:spPr bwMode="gray">
          <a:xfrm>
            <a:off x="5067526" y="1710491"/>
            <a:ext cx="2659237" cy="1155600"/>
          </a:xfrm>
          <a:prstGeom prst="roundRect">
            <a:avLst>
              <a:gd name="adj" fmla="val 11921"/>
            </a:avLst>
          </a:prstGeom>
          <a:solidFill>
            <a:srgbClr val="931C6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个人优秀</a:t>
            </a:r>
          </a:p>
        </p:txBody>
      </p:sp>
      <p:sp>
        <p:nvSpPr>
          <p:cNvPr id="10" name="文本2"/>
          <p:cNvSpPr>
            <a:spLocks noChangeArrowheads="1"/>
          </p:cNvSpPr>
          <p:nvPr/>
        </p:nvSpPr>
        <p:spPr bwMode="gray">
          <a:xfrm>
            <a:off x="7729938" y="1710809"/>
            <a:ext cx="3381201" cy="1155600"/>
          </a:xfrm>
          <a:prstGeom prst="roundRect">
            <a:avLst>
              <a:gd name="adj" fmla="val 1150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ysClr val="windowText" lastClr="000000"/>
                </a:solidFill>
                <a:prstDash val="sysDot"/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综合能力强，有责任心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主动性强，真正将顶岗实习当成自己的事情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标题2"/>
          <p:cNvSpPr>
            <a:spLocks noChangeArrowheads="1"/>
          </p:cNvSpPr>
          <p:nvPr/>
        </p:nvSpPr>
        <p:spPr bwMode="gray">
          <a:xfrm>
            <a:off x="5080226" y="3149084"/>
            <a:ext cx="2646537" cy="1155600"/>
          </a:xfrm>
          <a:prstGeom prst="roundRect">
            <a:avLst>
              <a:gd name="adj" fmla="val 11921"/>
            </a:avLst>
          </a:prstGeom>
          <a:solidFill>
            <a:srgbClr val="931C6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管理者培养</a:t>
            </a:r>
          </a:p>
        </p:txBody>
      </p:sp>
      <p:sp>
        <p:nvSpPr>
          <p:cNvPr id="12" name="文本3"/>
          <p:cNvSpPr>
            <a:spLocks noChangeArrowheads="1"/>
          </p:cNvSpPr>
          <p:nvPr/>
        </p:nvSpPr>
        <p:spPr bwMode="ltGray">
          <a:xfrm>
            <a:off x="7729938" y="4597906"/>
            <a:ext cx="3384376" cy="1145034"/>
          </a:xfrm>
          <a:prstGeom prst="roundRect">
            <a:avLst>
              <a:gd name="adj" fmla="val 1150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ysClr val="windowText" lastClr="000000"/>
                </a:solidFill>
                <a:prstDash val="sysDot"/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能够</a:t>
            </a:r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恪守职责，承上启下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有付出、担当、奉献的特质</a:t>
            </a:r>
          </a:p>
        </p:txBody>
      </p:sp>
      <p:sp>
        <p:nvSpPr>
          <p:cNvPr id="13" name="标题3"/>
          <p:cNvSpPr>
            <a:spLocks noChangeArrowheads="1"/>
          </p:cNvSpPr>
          <p:nvPr/>
        </p:nvSpPr>
        <p:spPr bwMode="gray">
          <a:xfrm>
            <a:off x="5061176" y="4588380"/>
            <a:ext cx="2665587" cy="1154559"/>
          </a:xfrm>
          <a:prstGeom prst="roundRect">
            <a:avLst>
              <a:gd name="adj" fmla="val 11921"/>
            </a:avLst>
          </a:prstGeom>
          <a:solidFill>
            <a:srgbClr val="8E1B5D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尽职尽责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2830379" y="3006795"/>
            <a:ext cx="1440000" cy="1440000"/>
          </a:xfrm>
          <a:prstGeom prst="roundRect">
            <a:avLst/>
          </a:prstGeom>
          <a:solidFill>
            <a:srgbClr val="8E1B5D"/>
          </a:soli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6000" rIns="126000" bIns="18000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就业助理选拔标准</a:t>
            </a:r>
          </a:p>
        </p:txBody>
      </p:sp>
      <p:sp>
        <p:nvSpPr>
          <p:cNvPr id="15" name="标题1"/>
          <p:cNvSpPr>
            <a:spLocks noChangeArrowheads="1"/>
          </p:cNvSpPr>
          <p:nvPr/>
        </p:nvSpPr>
        <p:spPr bwMode="gray">
          <a:xfrm>
            <a:off x="885825" y="1466850"/>
            <a:ext cx="1362710" cy="4618990"/>
          </a:xfrm>
          <a:prstGeom prst="roundRect">
            <a:avLst>
              <a:gd name="adj" fmla="val 11921"/>
            </a:avLst>
          </a:prstGeom>
          <a:solidFill>
            <a:srgbClr val="931C6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lvl="0"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99820" y="2259330"/>
            <a:ext cx="459740" cy="1691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为什么会选择我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590040" y="2259330"/>
            <a:ext cx="459740" cy="3749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我有哪些优点符合就业助理这个岗位</a:t>
            </a:r>
          </a:p>
        </p:txBody>
      </p:sp>
      <p:sp>
        <p:nvSpPr>
          <p:cNvPr id="18" name="矩形 17"/>
          <p:cNvSpPr/>
          <p:nvPr/>
        </p:nvSpPr>
        <p:spPr>
          <a:xfrm>
            <a:off x="1307465" y="1466850"/>
            <a:ext cx="7950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bldLvl="0" animBg="1"/>
      <p:bldP spid="9" grpId="0" animBg="1"/>
      <p:bldP spid="10" grpId="0" animBg="1"/>
      <p:bldP spid="11" grpId="0" animBg="1"/>
      <p:bldP spid="12" grpId="0" bldLvl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顶岗实习校内训练管理实施流程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7</a:t>
            </a:fld>
            <a:endParaRPr lang="zh-CN" altLang="en-US"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flipH="1">
            <a:off x="3528695" y="1497648"/>
            <a:ext cx="5134610" cy="991235"/>
            <a:chOff x="298248" y="2467865"/>
            <a:chExt cx="11697979" cy="2418331"/>
          </a:xfrm>
        </p:grpSpPr>
        <p:sp>
          <p:nvSpPr>
            <p:cNvPr id="10" name="任意多边形 9"/>
            <p:cNvSpPr/>
            <p:nvPr/>
          </p:nvSpPr>
          <p:spPr>
            <a:xfrm>
              <a:off x="298248" y="3114628"/>
              <a:ext cx="2249611" cy="1124805"/>
            </a:xfrm>
            <a:custGeom>
              <a:avLst/>
              <a:gdLst>
                <a:gd name="connsiteX0" fmla="*/ 0 w 2249611"/>
                <a:gd name="connsiteY0" fmla="*/ 112481 h 1124805"/>
                <a:gd name="connsiteX1" fmla="*/ 112481 w 2249611"/>
                <a:gd name="connsiteY1" fmla="*/ 0 h 1124805"/>
                <a:gd name="connsiteX2" fmla="*/ 2137131 w 2249611"/>
                <a:gd name="connsiteY2" fmla="*/ 0 h 1124805"/>
                <a:gd name="connsiteX3" fmla="*/ 2249612 w 2249611"/>
                <a:gd name="connsiteY3" fmla="*/ 112481 h 1124805"/>
                <a:gd name="connsiteX4" fmla="*/ 2249611 w 2249611"/>
                <a:gd name="connsiteY4" fmla="*/ 1012325 h 1124805"/>
                <a:gd name="connsiteX5" fmla="*/ 2137130 w 2249611"/>
                <a:gd name="connsiteY5" fmla="*/ 1124806 h 1124805"/>
                <a:gd name="connsiteX6" fmla="*/ 112481 w 2249611"/>
                <a:gd name="connsiteY6" fmla="*/ 1124805 h 1124805"/>
                <a:gd name="connsiteX7" fmla="*/ 0 w 2249611"/>
                <a:gd name="connsiteY7" fmla="*/ 1012324 h 1124805"/>
                <a:gd name="connsiteX8" fmla="*/ 0 w 2249611"/>
                <a:gd name="connsiteY8" fmla="*/ 112481 h 112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9611" h="1124805">
                  <a:moveTo>
                    <a:pt x="0" y="112481"/>
                  </a:moveTo>
                  <a:cubicBezTo>
                    <a:pt x="0" y="50359"/>
                    <a:pt x="50359" y="0"/>
                    <a:pt x="112481" y="0"/>
                  </a:cubicBezTo>
                  <a:lnTo>
                    <a:pt x="2137131" y="0"/>
                  </a:lnTo>
                  <a:cubicBezTo>
                    <a:pt x="2199253" y="0"/>
                    <a:pt x="2249612" y="50359"/>
                    <a:pt x="2249612" y="112481"/>
                  </a:cubicBezTo>
                  <a:cubicBezTo>
                    <a:pt x="2249612" y="412429"/>
                    <a:pt x="2249611" y="712377"/>
                    <a:pt x="2249611" y="1012325"/>
                  </a:cubicBezTo>
                  <a:cubicBezTo>
                    <a:pt x="2249611" y="1074447"/>
                    <a:pt x="2199252" y="1124806"/>
                    <a:pt x="2137130" y="1124806"/>
                  </a:cubicBezTo>
                  <a:lnTo>
                    <a:pt x="112481" y="1124805"/>
                  </a:lnTo>
                  <a:cubicBezTo>
                    <a:pt x="50359" y="1124805"/>
                    <a:pt x="0" y="1074446"/>
                    <a:pt x="0" y="1012324"/>
                  </a:cubicBezTo>
                  <a:lnTo>
                    <a:pt x="0" y="1124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979" tIns="58979" rIns="58979" bIns="58979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lang="en-US" altLang="zh-CN" sz="1400" kern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学生毕业</a:t>
              </a:r>
              <a:endParaRPr lang="en-US" altLang="zh-CN" sz="12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547859" y="3658156"/>
              <a:ext cx="899844" cy="37749"/>
            </a:xfrm>
            <a:custGeom>
              <a:avLst/>
              <a:gdLst>
                <a:gd name="connsiteX0" fmla="*/ 0 w 899844"/>
                <a:gd name="connsiteY0" fmla="*/ 18874 h 37749"/>
                <a:gd name="connsiteX1" fmla="*/ 899844 w 899844"/>
                <a:gd name="connsiteY1" fmla="*/ 1887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9844" h="37749">
                  <a:moveTo>
                    <a:pt x="0" y="18874"/>
                  </a:moveTo>
                  <a:lnTo>
                    <a:pt x="899844" y="18874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3447704" y="3114628"/>
              <a:ext cx="2249611" cy="1124805"/>
            </a:xfrm>
            <a:custGeom>
              <a:avLst/>
              <a:gdLst>
                <a:gd name="connsiteX0" fmla="*/ 0 w 2249611"/>
                <a:gd name="connsiteY0" fmla="*/ 112481 h 1124805"/>
                <a:gd name="connsiteX1" fmla="*/ 112481 w 2249611"/>
                <a:gd name="connsiteY1" fmla="*/ 0 h 1124805"/>
                <a:gd name="connsiteX2" fmla="*/ 2137131 w 2249611"/>
                <a:gd name="connsiteY2" fmla="*/ 0 h 1124805"/>
                <a:gd name="connsiteX3" fmla="*/ 2249612 w 2249611"/>
                <a:gd name="connsiteY3" fmla="*/ 112481 h 1124805"/>
                <a:gd name="connsiteX4" fmla="*/ 2249611 w 2249611"/>
                <a:gd name="connsiteY4" fmla="*/ 1012325 h 1124805"/>
                <a:gd name="connsiteX5" fmla="*/ 2137130 w 2249611"/>
                <a:gd name="connsiteY5" fmla="*/ 1124806 h 1124805"/>
                <a:gd name="connsiteX6" fmla="*/ 112481 w 2249611"/>
                <a:gd name="connsiteY6" fmla="*/ 1124805 h 1124805"/>
                <a:gd name="connsiteX7" fmla="*/ 0 w 2249611"/>
                <a:gd name="connsiteY7" fmla="*/ 1012324 h 1124805"/>
                <a:gd name="connsiteX8" fmla="*/ 0 w 2249611"/>
                <a:gd name="connsiteY8" fmla="*/ 112481 h 112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9611" h="1124805">
                  <a:moveTo>
                    <a:pt x="0" y="112481"/>
                  </a:moveTo>
                  <a:cubicBezTo>
                    <a:pt x="0" y="50359"/>
                    <a:pt x="50359" y="0"/>
                    <a:pt x="112481" y="0"/>
                  </a:cubicBezTo>
                  <a:lnTo>
                    <a:pt x="2137131" y="0"/>
                  </a:lnTo>
                  <a:cubicBezTo>
                    <a:pt x="2199253" y="0"/>
                    <a:pt x="2249612" y="50359"/>
                    <a:pt x="2249612" y="112481"/>
                  </a:cubicBezTo>
                  <a:cubicBezTo>
                    <a:pt x="2249612" y="412429"/>
                    <a:pt x="2249611" y="712377"/>
                    <a:pt x="2249611" y="1012325"/>
                  </a:cubicBezTo>
                  <a:cubicBezTo>
                    <a:pt x="2249611" y="1074447"/>
                    <a:pt x="2199252" y="1124806"/>
                    <a:pt x="2137130" y="1124806"/>
                  </a:cubicBezTo>
                  <a:lnTo>
                    <a:pt x="112481" y="1124805"/>
                  </a:lnTo>
                  <a:cubicBezTo>
                    <a:pt x="50359" y="1124805"/>
                    <a:pt x="0" y="1074446"/>
                    <a:pt x="0" y="1012324"/>
                  </a:cubicBezTo>
                  <a:lnTo>
                    <a:pt x="0" y="1124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979" tIns="58979" rIns="58979" bIns="58979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lang="en-US" altLang="zh-CN" sz="1400" kern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派遣安置</a:t>
              </a:r>
              <a:endParaRPr lang="en-US" altLang="zh-CN" sz="14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5697315" y="3658156"/>
              <a:ext cx="899844" cy="37749"/>
            </a:xfrm>
            <a:custGeom>
              <a:avLst/>
              <a:gdLst>
                <a:gd name="connsiteX0" fmla="*/ 0 w 899844"/>
                <a:gd name="connsiteY0" fmla="*/ 18874 h 37749"/>
                <a:gd name="connsiteX1" fmla="*/ 899844 w 899844"/>
                <a:gd name="connsiteY1" fmla="*/ 1887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9844" h="37749">
                  <a:moveTo>
                    <a:pt x="0" y="18874"/>
                  </a:moveTo>
                  <a:lnTo>
                    <a:pt x="899844" y="18874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多边形 13"/>
            <p:cNvSpPr/>
            <p:nvPr/>
          </p:nvSpPr>
          <p:spPr>
            <a:xfrm>
              <a:off x="6597160" y="3114628"/>
              <a:ext cx="2249611" cy="1124805"/>
            </a:xfrm>
            <a:custGeom>
              <a:avLst/>
              <a:gdLst>
                <a:gd name="connsiteX0" fmla="*/ 0 w 2249611"/>
                <a:gd name="connsiteY0" fmla="*/ 112481 h 1124805"/>
                <a:gd name="connsiteX1" fmla="*/ 112481 w 2249611"/>
                <a:gd name="connsiteY1" fmla="*/ 0 h 1124805"/>
                <a:gd name="connsiteX2" fmla="*/ 2137131 w 2249611"/>
                <a:gd name="connsiteY2" fmla="*/ 0 h 1124805"/>
                <a:gd name="connsiteX3" fmla="*/ 2249612 w 2249611"/>
                <a:gd name="connsiteY3" fmla="*/ 112481 h 1124805"/>
                <a:gd name="connsiteX4" fmla="*/ 2249611 w 2249611"/>
                <a:gd name="connsiteY4" fmla="*/ 1012325 h 1124805"/>
                <a:gd name="connsiteX5" fmla="*/ 2137130 w 2249611"/>
                <a:gd name="connsiteY5" fmla="*/ 1124806 h 1124805"/>
                <a:gd name="connsiteX6" fmla="*/ 112481 w 2249611"/>
                <a:gd name="connsiteY6" fmla="*/ 1124805 h 1124805"/>
                <a:gd name="connsiteX7" fmla="*/ 0 w 2249611"/>
                <a:gd name="connsiteY7" fmla="*/ 1012324 h 1124805"/>
                <a:gd name="connsiteX8" fmla="*/ 0 w 2249611"/>
                <a:gd name="connsiteY8" fmla="*/ 112481 h 112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9611" h="1124805">
                  <a:moveTo>
                    <a:pt x="0" y="112481"/>
                  </a:moveTo>
                  <a:cubicBezTo>
                    <a:pt x="0" y="50359"/>
                    <a:pt x="50359" y="0"/>
                    <a:pt x="112481" y="0"/>
                  </a:cubicBezTo>
                  <a:lnTo>
                    <a:pt x="2137131" y="0"/>
                  </a:lnTo>
                  <a:cubicBezTo>
                    <a:pt x="2199253" y="0"/>
                    <a:pt x="2249612" y="50359"/>
                    <a:pt x="2249612" y="112481"/>
                  </a:cubicBezTo>
                  <a:cubicBezTo>
                    <a:pt x="2249612" y="412429"/>
                    <a:pt x="2249611" y="712377"/>
                    <a:pt x="2249611" y="1012325"/>
                  </a:cubicBezTo>
                  <a:cubicBezTo>
                    <a:pt x="2249611" y="1074447"/>
                    <a:pt x="2199252" y="1124806"/>
                    <a:pt x="2137130" y="1124806"/>
                  </a:cubicBezTo>
                  <a:lnTo>
                    <a:pt x="112481" y="1124805"/>
                  </a:lnTo>
                  <a:cubicBezTo>
                    <a:pt x="50359" y="1124805"/>
                    <a:pt x="0" y="1074446"/>
                    <a:pt x="0" y="1012324"/>
                  </a:cubicBezTo>
                  <a:lnTo>
                    <a:pt x="0" y="1124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979" tIns="58979" rIns="58979" bIns="58979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lang="en-US" altLang="zh-CN" sz="1400" kern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校内安置</a:t>
              </a:r>
              <a:endParaRPr lang="en-US" altLang="zh-CN" sz="14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9457599">
              <a:off x="8742613" y="3334775"/>
              <a:ext cx="1108162" cy="37749"/>
            </a:xfrm>
            <a:custGeom>
              <a:avLst/>
              <a:gdLst>
                <a:gd name="connsiteX0" fmla="*/ 0 w 1108162"/>
                <a:gd name="connsiteY0" fmla="*/ 18874 h 37749"/>
                <a:gd name="connsiteX1" fmla="*/ 1108162 w 1108162"/>
                <a:gd name="connsiteY1" fmla="*/ 1887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162" h="37749">
                  <a:moveTo>
                    <a:pt x="0" y="18874"/>
                  </a:moveTo>
                  <a:lnTo>
                    <a:pt x="1108162" y="18874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多边形 15"/>
            <p:cNvSpPr/>
            <p:nvPr/>
          </p:nvSpPr>
          <p:spPr>
            <a:xfrm>
              <a:off x="9746616" y="2467865"/>
              <a:ext cx="2249611" cy="1124805"/>
            </a:xfrm>
            <a:custGeom>
              <a:avLst/>
              <a:gdLst>
                <a:gd name="connsiteX0" fmla="*/ 0 w 2249611"/>
                <a:gd name="connsiteY0" fmla="*/ 112481 h 1124805"/>
                <a:gd name="connsiteX1" fmla="*/ 112481 w 2249611"/>
                <a:gd name="connsiteY1" fmla="*/ 0 h 1124805"/>
                <a:gd name="connsiteX2" fmla="*/ 2137131 w 2249611"/>
                <a:gd name="connsiteY2" fmla="*/ 0 h 1124805"/>
                <a:gd name="connsiteX3" fmla="*/ 2249612 w 2249611"/>
                <a:gd name="connsiteY3" fmla="*/ 112481 h 1124805"/>
                <a:gd name="connsiteX4" fmla="*/ 2249611 w 2249611"/>
                <a:gd name="connsiteY4" fmla="*/ 1012325 h 1124805"/>
                <a:gd name="connsiteX5" fmla="*/ 2137130 w 2249611"/>
                <a:gd name="connsiteY5" fmla="*/ 1124806 h 1124805"/>
                <a:gd name="connsiteX6" fmla="*/ 112481 w 2249611"/>
                <a:gd name="connsiteY6" fmla="*/ 1124805 h 1124805"/>
                <a:gd name="connsiteX7" fmla="*/ 0 w 2249611"/>
                <a:gd name="connsiteY7" fmla="*/ 1012324 h 1124805"/>
                <a:gd name="connsiteX8" fmla="*/ 0 w 2249611"/>
                <a:gd name="connsiteY8" fmla="*/ 112481 h 112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9611" h="1124805">
                  <a:moveTo>
                    <a:pt x="0" y="112481"/>
                  </a:moveTo>
                  <a:cubicBezTo>
                    <a:pt x="0" y="50359"/>
                    <a:pt x="50359" y="0"/>
                    <a:pt x="112481" y="0"/>
                  </a:cubicBezTo>
                  <a:lnTo>
                    <a:pt x="2137131" y="0"/>
                  </a:lnTo>
                  <a:cubicBezTo>
                    <a:pt x="2199253" y="0"/>
                    <a:pt x="2249612" y="50359"/>
                    <a:pt x="2249612" y="112481"/>
                  </a:cubicBezTo>
                  <a:cubicBezTo>
                    <a:pt x="2249612" y="412429"/>
                    <a:pt x="2249611" y="712377"/>
                    <a:pt x="2249611" y="1012325"/>
                  </a:cubicBezTo>
                  <a:cubicBezTo>
                    <a:pt x="2249611" y="1074447"/>
                    <a:pt x="2199252" y="1124806"/>
                    <a:pt x="2137130" y="1124806"/>
                  </a:cubicBezTo>
                  <a:lnTo>
                    <a:pt x="112481" y="1124805"/>
                  </a:lnTo>
                  <a:cubicBezTo>
                    <a:pt x="50359" y="1124805"/>
                    <a:pt x="0" y="1074446"/>
                    <a:pt x="0" y="1012324"/>
                  </a:cubicBezTo>
                  <a:lnTo>
                    <a:pt x="0" y="1124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979" tIns="58979" rIns="58979" bIns="58979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lang="en-US" altLang="zh-CN" sz="1400" kern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教学阶段</a:t>
              </a:r>
              <a:endParaRPr lang="en-US" altLang="zh-CN" sz="65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2142401">
              <a:off x="8742613" y="3981538"/>
              <a:ext cx="1108162" cy="37749"/>
            </a:xfrm>
            <a:custGeom>
              <a:avLst/>
              <a:gdLst>
                <a:gd name="connsiteX0" fmla="*/ 0 w 1108162"/>
                <a:gd name="connsiteY0" fmla="*/ 18874 h 37749"/>
                <a:gd name="connsiteX1" fmla="*/ 1108162 w 1108162"/>
                <a:gd name="connsiteY1" fmla="*/ 1887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162" h="37749">
                  <a:moveTo>
                    <a:pt x="0" y="18874"/>
                  </a:moveTo>
                  <a:lnTo>
                    <a:pt x="1108162" y="18874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多边形 17"/>
            <p:cNvSpPr/>
            <p:nvPr/>
          </p:nvSpPr>
          <p:spPr>
            <a:xfrm>
              <a:off x="9746616" y="3761391"/>
              <a:ext cx="2249611" cy="1124805"/>
            </a:xfrm>
            <a:custGeom>
              <a:avLst/>
              <a:gdLst>
                <a:gd name="connsiteX0" fmla="*/ 0 w 2249611"/>
                <a:gd name="connsiteY0" fmla="*/ 112481 h 1124805"/>
                <a:gd name="connsiteX1" fmla="*/ 112481 w 2249611"/>
                <a:gd name="connsiteY1" fmla="*/ 0 h 1124805"/>
                <a:gd name="connsiteX2" fmla="*/ 2137131 w 2249611"/>
                <a:gd name="connsiteY2" fmla="*/ 0 h 1124805"/>
                <a:gd name="connsiteX3" fmla="*/ 2249612 w 2249611"/>
                <a:gd name="connsiteY3" fmla="*/ 112481 h 1124805"/>
                <a:gd name="connsiteX4" fmla="*/ 2249611 w 2249611"/>
                <a:gd name="connsiteY4" fmla="*/ 1012325 h 1124805"/>
                <a:gd name="connsiteX5" fmla="*/ 2137130 w 2249611"/>
                <a:gd name="connsiteY5" fmla="*/ 1124806 h 1124805"/>
                <a:gd name="connsiteX6" fmla="*/ 112481 w 2249611"/>
                <a:gd name="connsiteY6" fmla="*/ 1124805 h 1124805"/>
                <a:gd name="connsiteX7" fmla="*/ 0 w 2249611"/>
                <a:gd name="connsiteY7" fmla="*/ 1012324 h 1124805"/>
                <a:gd name="connsiteX8" fmla="*/ 0 w 2249611"/>
                <a:gd name="connsiteY8" fmla="*/ 112481 h 112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9611" h="1124805">
                  <a:moveTo>
                    <a:pt x="0" y="112481"/>
                  </a:moveTo>
                  <a:cubicBezTo>
                    <a:pt x="0" y="50359"/>
                    <a:pt x="50359" y="0"/>
                    <a:pt x="112481" y="0"/>
                  </a:cubicBezTo>
                  <a:lnTo>
                    <a:pt x="2137131" y="0"/>
                  </a:lnTo>
                  <a:cubicBezTo>
                    <a:pt x="2199253" y="0"/>
                    <a:pt x="2249612" y="50359"/>
                    <a:pt x="2249612" y="112481"/>
                  </a:cubicBezTo>
                  <a:cubicBezTo>
                    <a:pt x="2249612" y="412429"/>
                    <a:pt x="2249611" y="712377"/>
                    <a:pt x="2249611" y="1012325"/>
                  </a:cubicBezTo>
                  <a:cubicBezTo>
                    <a:pt x="2249611" y="1074447"/>
                    <a:pt x="2199252" y="1124806"/>
                    <a:pt x="2137130" y="1124806"/>
                  </a:cubicBezTo>
                  <a:lnTo>
                    <a:pt x="112481" y="1124805"/>
                  </a:lnTo>
                  <a:cubicBezTo>
                    <a:pt x="50359" y="1124805"/>
                    <a:pt x="0" y="1074446"/>
                    <a:pt x="0" y="1012324"/>
                  </a:cubicBezTo>
                  <a:lnTo>
                    <a:pt x="0" y="1124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979" tIns="58979" rIns="58979" bIns="58979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lang="en-US" altLang="zh-CN" sz="1400" kern="120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内训阶段</a:t>
              </a:r>
              <a:endParaRPr lang="en-US" altLang="zh-CN" sz="12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19" name="图片 18" descr="圆框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15" y="2488565"/>
            <a:ext cx="3486785" cy="34867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977390" y="3355340"/>
            <a:ext cx="39516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顶岗实习 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≠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顶岗实习是一门课程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需要计算学分</a:t>
            </a:r>
          </a:p>
        </p:txBody>
      </p:sp>
      <p:pic>
        <p:nvPicPr>
          <p:cNvPr id="6" name="图片 5" descr="圆框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65" y="2488565"/>
            <a:ext cx="3486785" cy="3486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49695" y="3572510"/>
            <a:ext cx="39516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顶岗实习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自己的事情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自我主动性越高，获得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的机会也将越多</a:t>
            </a:r>
          </a:p>
          <a:p>
            <a:pPr algn="ctr">
              <a:lnSpc>
                <a:spcPct val="150000"/>
              </a:lnSpc>
            </a:pP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1.2 </a:t>
            </a:r>
            <a:r>
              <a:rPr lang="zh-CN" altLang="en-US">
                <a:sym typeface="+mn-ea"/>
              </a:rPr>
              <a:t>顶岗实习校内训练管理实施流程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8</a:t>
            </a:fld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3" name="图片 2" descr="就业内训流程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45833" y="1562100"/>
            <a:ext cx="5269865" cy="37338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677785" y="1772920"/>
            <a:ext cx="3671570" cy="1569720"/>
            <a:chOff x="11541" y="2243"/>
            <a:chExt cx="5782" cy="2472"/>
          </a:xfrm>
        </p:grpSpPr>
        <p:sp>
          <p:nvSpPr>
            <p:cNvPr id="15" name="线形标注 2 14"/>
            <p:cNvSpPr/>
            <p:nvPr/>
          </p:nvSpPr>
          <p:spPr>
            <a:xfrm flipV="1">
              <a:off x="11541" y="2243"/>
              <a:ext cx="5782" cy="2472"/>
            </a:xfrm>
            <a:prstGeom prst="borderCallout2">
              <a:avLst>
                <a:gd name="adj1" fmla="val 51186"/>
                <a:gd name="adj2" fmla="val -1711"/>
                <a:gd name="adj3" fmla="val 83593"/>
                <a:gd name="adj4" fmla="val -12091"/>
                <a:gd name="adj5" fmla="val 112500"/>
                <a:gd name="adj6" fmla="val -46667"/>
              </a:avLst>
            </a:prstGeom>
            <a:solidFill>
              <a:schemeClr val="accent1">
                <a:alpha val="50000"/>
              </a:schemeClr>
            </a:solidFill>
            <a:ln>
              <a:solidFill>
                <a:srgbClr val="F7B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895" y="2425"/>
              <a:ext cx="5182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就业助理将参与到自我介绍演练、</a:t>
              </a: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题库背诵、</a:t>
              </a:r>
              <a:r>
                <a:rPr lang="zh-CN" altLang="en-US" sz="1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人力面试演练、简历撰写、</a:t>
              </a:r>
              <a:r>
                <a:rPr lang="en-US" altLang="zh-CN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EAT</a:t>
              </a: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课程</a:t>
              </a:r>
              <a:r>
                <a:rPr lang="zh-CN" altLang="en-US" sz="1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等环节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677785" y="3878580"/>
            <a:ext cx="3671570" cy="2100580"/>
            <a:chOff x="11651" y="2425"/>
            <a:chExt cx="5782" cy="2472"/>
          </a:xfrm>
        </p:grpSpPr>
        <p:sp>
          <p:nvSpPr>
            <p:cNvPr id="8" name="线形标注 2 7"/>
            <p:cNvSpPr/>
            <p:nvPr/>
          </p:nvSpPr>
          <p:spPr>
            <a:xfrm flipV="1">
              <a:off x="11651" y="2425"/>
              <a:ext cx="5782" cy="2472"/>
            </a:xfrm>
            <a:prstGeom prst="borderCallout2">
              <a:avLst>
                <a:gd name="adj1" fmla="val 51186"/>
                <a:gd name="adj2" fmla="val -1711"/>
                <a:gd name="adj3" fmla="val 83593"/>
                <a:gd name="adj4" fmla="val -12091"/>
                <a:gd name="adj5" fmla="val 112500"/>
                <a:gd name="adj6" fmla="val -46667"/>
              </a:avLst>
            </a:prstGeom>
            <a:solidFill>
              <a:schemeClr val="accent1">
                <a:alpha val="50000"/>
              </a:schemeClr>
            </a:solidFill>
            <a:ln>
              <a:solidFill>
                <a:srgbClr val="F7B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651" y="2425"/>
              <a:ext cx="5782" cy="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各环节时间节点：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自我介绍演练：大三第一个月；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题库背诵：大三第一个月</a:t>
              </a: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周开始；</a:t>
              </a:r>
              <a:endPara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人力面试演练：大三第二个月开始，持续</a:t>
              </a:r>
              <a:r>
                <a:rPr lang="en-US" altLang="zh-CN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周；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简历撰写：模拟面试前完成；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EAT</a:t>
              </a:r>
              <a:r>
                <a:rPr lang="zh-CN" altLang="en-US" sz="1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课程：根据每个课程时间确定；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7627F2-FB7B-49BA-AFDF-6C039DDD23EA}" type="datetime1">
              <a:rPr lang="zh-CN" altLang="en-US"/>
              <a:t>2022/5/7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24CF38D9-3030-4A67-BD48-CDB4B58BC526}" type="slidenum">
              <a:rPr lang="zh-CN" altLang="en-US"/>
              <a:t>9</a:t>
            </a:fld>
            <a:endParaRPr lang="zh-CN" altLang="en-US">
              <a:latin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" y="4854957"/>
            <a:ext cx="6804000" cy="0"/>
          </a:xfrm>
          <a:prstGeom prst="line">
            <a:avLst/>
          </a:prstGeom>
          <a:ln w="38100">
            <a:solidFill>
              <a:srgbClr val="DA1D27"/>
            </a:solidFill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grpSp>
        <p:nvGrpSpPr>
          <p:cNvPr id="23" name="组合 22"/>
          <p:cNvGrpSpPr/>
          <p:nvPr/>
        </p:nvGrpSpPr>
        <p:grpSpPr>
          <a:xfrm flipH="1">
            <a:off x="2701856" y="3169780"/>
            <a:ext cx="4828110" cy="1685177"/>
            <a:chOff x="2728452" y="3169781"/>
            <a:chExt cx="4828110" cy="1685177"/>
          </a:xfrm>
        </p:grpSpPr>
        <p:sp>
          <p:nvSpPr>
            <p:cNvPr id="24" name="平行四边形 23"/>
            <p:cNvSpPr/>
            <p:nvPr/>
          </p:nvSpPr>
          <p:spPr>
            <a:xfrm flipV="1">
              <a:off x="4785631" y="3169782"/>
              <a:ext cx="2763911" cy="1685176"/>
            </a:xfrm>
            <a:prstGeom prst="parallelogram">
              <a:avLst>
                <a:gd name="adj" fmla="val 43841"/>
              </a:avLst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/>
            <p:cNvSpPr/>
            <p:nvPr/>
          </p:nvSpPr>
          <p:spPr>
            <a:xfrm flipV="1">
              <a:off x="2728452" y="3169781"/>
              <a:ext cx="2763911" cy="1685176"/>
            </a:xfrm>
            <a:prstGeom prst="parallelogram">
              <a:avLst>
                <a:gd name="adj" fmla="val 43841"/>
              </a:avLst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 flipV="1">
              <a:off x="4792651" y="3169781"/>
              <a:ext cx="2763911" cy="1685176"/>
            </a:xfrm>
            <a:prstGeom prst="parallelogram">
              <a:avLst>
                <a:gd name="adj" fmla="val 43841"/>
              </a:avLst>
            </a:prstGeom>
            <a:solidFill>
              <a:srgbClr val="DA1D27">
                <a:alpha val="60000"/>
              </a:srgbClr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55387" y="2283732"/>
            <a:ext cx="2567940" cy="278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505" b="1" dirty="0">
                <a:solidFill>
                  <a:srgbClr val="09425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7505" b="1" dirty="0">
              <a:solidFill>
                <a:srgbClr val="09425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7665085" y="3185160"/>
            <a:ext cx="47459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>
              <a:buNone/>
            </a:pPr>
            <a:r>
              <a:rPr lang="zh-CN" altLang="en-US" sz="2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就业助理主要工作职责</a:t>
            </a:r>
          </a:p>
        </p:txBody>
      </p:sp>
      <p:sp>
        <p:nvSpPr>
          <p:cNvPr id="34" name="文本框 8"/>
          <p:cNvSpPr txBox="1">
            <a:spLocks noChangeArrowheads="1"/>
          </p:cNvSpPr>
          <p:nvPr/>
        </p:nvSpPr>
        <p:spPr bwMode="auto">
          <a:xfrm>
            <a:off x="8136890" y="3882390"/>
            <a:ext cx="293116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自我介绍演练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题库背诵</a:t>
            </a:r>
            <a:endParaRPr lang="en-US" altLang="zh-CN" sz="1800" b="1" dirty="0">
              <a:solidFill>
                <a:sysClr val="windowText" lastClr="000000">
                  <a:lumMod val="50000"/>
                  <a:lumOff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人力面试演练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en-US" altLang="zh-CN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EAT</a:t>
            </a:r>
            <a:r>
              <a:rPr lang="zh-CN" altLang="en-US" sz="1800" b="1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</a:t>
            </a:r>
            <a:endParaRPr lang="zh-CN" altLang="en-US" sz="1800" b="1" dirty="0">
              <a:solidFill>
                <a:sysClr val="windowText" lastClr="000000">
                  <a:lumMod val="50000"/>
                  <a:lumOff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9dfffce1-c378-4bbd-99a8-651dac066f2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85011348"/>
  <p:tag name="KSO_WM_UNIT_PLACING_PICTURE_USER_VIEWPORT" val="{&quot;height&quot;:7572,&quot;width&quot;:536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85011348"/>
  <p:tag name="KSO_WM_UNIT_PLACING_PICTURE_USER_VIEWPORT" val="{&quot;height&quot;:7572,&quot;width&quot;:536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85011348"/>
  <p:tag name="KSO_WM_UNIT_PLACING_PICTURE_USER_VIEWPORT" val="{&quot;height&quot;:7572,&quot;width&quot;:536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88978_2*i*0"/>
  <p:tag name="KSO_WM_TEMPLATE_CATEGORY" val="custom"/>
  <p:tag name="KSO_WM_TEMPLATE_INDEX" val="20188978"/>
  <p:tag name="KSO_WM_UNIT_INDEX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88978_2*i*1"/>
  <p:tag name="KSO_WM_TEMPLATE_CATEGORY" val="custom"/>
  <p:tag name="KSO_WM_TEMPLATE_INDEX" val="20188978"/>
  <p:tag name="KSO_WM_UNIT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_1"/>
  <p:tag name="KSO_WM_TAG_VERSION" val="1.0"/>
  <p:tag name="KSO_WM_BEAUTIFY_FLAG" val="#wm#"/>
  <p:tag name="KSO_WM_UNIT_TYPE" val="i"/>
  <p:tag name="KSO_WM_UNIT_ID" val="custom20188978_2*i*2"/>
  <p:tag name="KSO_WM_TEMPLATE_CATEGORY" val="custom"/>
  <p:tag name="KSO_WM_TEMPLATE_INDEX" val="20188978"/>
  <p:tag name="KSO_WM_UNIT_INDEX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8978"/>
  <p:tag name="KSO_WM_UNIT_TYPE" val="a"/>
  <p:tag name="KSO_WM_UNIT_INDEX" val="1"/>
  <p:tag name="KSO_WM_UNIT_LAYERLEVEL" val="1"/>
  <p:tag name="KSO_WM_UNIT_ISCONTENTSTITLE" val="1"/>
  <p:tag name="KSO_WM_UNIT_VALUE" val="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_1"/>
  <p:tag name="KSO_WM_UNIT_ID" val="custom20188978_2*a*1"/>
  <p:tag name="KSO_WM_UNIT_PRESET_TEXT" val="CONTENT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65136348"/>
  <p:tag name="KSO_WM_UNIT_PLACING_PICTURE_USER_VIEWPORT" val="{&quot;height&quot;:5880,&quot;width&quot;:829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85011348"/>
  <p:tag name="KSO_WM_UNIT_PLACING_PICTURE_USER_VIEWPORT" val="{&quot;height&quot;:7572,&quot;width&quot;:536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85011348"/>
  <p:tag name="KSO_WM_UNIT_PLACING_PICTURE_USER_VIEWPORT" val="{&quot;height&quot;:7572,&quot;width&quot;:5364}"/>
</p:tagLst>
</file>

<file path=ppt/theme/theme1.xml><?xml version="1.0" encoding="utf-8"?>
<a:theme xmlns:a="http://schemas.openxmlformats.org/drawingml/2006/main" name="1_默认设计模板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1864</Words>
  <Application>Microsoft Office PowerPoint</Application>
  <PresentationFormat>宽屏</PresentationFormat>
  <Paragraphs>233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 Unicode MS</vt:lpstr>
      <vt:lpstr>宋体</vt:lpstr>
      <vt:lpstr>微软雅黑</vt:lpstr>
      <vt:lpstr>Arial</vt:lpstr>
      <vt:lpstr>Calibri</vt:lpstr>
      <vt:lpstr>Impact</vt:lpstr>
      <vt:lpstr>Wingdings</vt:lpstr>
      <vt:lpstr>1_默认设计模板</vt:lpstr>
      <vt:lpstr>PowerPoint 演示文稿</vt:lpstr>
      <vt:lpstr>PowerPoint 演示文稿</vt:lpstr>
      <vt:lpstr>PowerPoint 演示文稿</vt:lpstr>
      <vt:lpstr>1.1 就业助理介绍</vt:lpstr>
      <vt:lpstr>1.1 就业助理介绍</vt:lpstr>
      <vt:lpstr>1.1 就业助理介绍</vt:lpstr>
      <vt:lpstr>1.2 顶岗实习校内训练管理实施流程</vt:lpstr>
      <vt:lpstr>1.2 顶岗实习校内训练管理实施流程</vt:lpstr>
      <vt:lpstr>PowerPoint 演示文稿</vt:lpstr>
      <vt:lpstr>2.1 自我介绍</vt:lpstr>
      <vt:lpstr>2.1 自我介绍</vt:lpstr>
      <vt:lpstr>2.1 自我介绍</vt:lpstr>
      <vt:lpstr>2.2 题库背诵</vt:lpstr>
      <vt:lpstr>2.3 人力面试演练</vt:lpstr>
      <vt:lpstr>PowerPoint 演示文稿</vt:lpstr>
      <vt:lpstr>3.1 就业助理相关职责</vt:lpstr>
      <vt:lpstr>3.2 简历撰写合格标准</vt:lpstr>
      <vt:lpstr>3.2 简历撰写合格标准</vt:lpstr>
      <vt:lpstr>3.2 简历撰写合格标准</vt:lpstr>
      <vt:lpstr>3.3 简历撰写注意事项</vt:lpstr>
      <vt:lpstr>3.4 就业助理专业群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</dc:creator>
  <cp:lastModifiedBy>张 天照</cp:lastModifiedBy>
  <cp:revision>573</cp:revision>
  <dcterms:created xsi:type="dcterms:W3CDTF">2019-03-29T09:33:00Z</dcterms:created>
  <dcterms:modified xsi:type="dcterms:W3CDTF">2022-05-07T07:36:24Z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